
<file path=[Content_Types].xml><?xml version="1.0" encoding="utf-8"?>
<Types xmlns="http://schemas.openxmlformats.org/package/2006/content-types">
  <Override PartName="/ppt/slides/slide41.xml" ContentType="application/vnd.openxmlformats-officedocument.presentationml.slide+xml"/>
  <Override PartName="/ppt/slideLayouts/slideLayout67.xml" ContentType="application/vnd.openxmlformats-officedocument.presentationml.slideLayout+xml"/>
  <Override PartName="/ppt/slideLayouts/slideLayout90.xml" ContentType="application/vnd.openxmlformats-officedocument.presentationml.slideLayout+xml"/>
  <Override PartName="/ppt/slideLayouts/slideLayout105.xml" ContentType="application/vnd.openxmlformats-officedocument.presentationml.slideLayout+xml"/>
  <Override PartName="/ppt/slides/slide50.xml" ContentType="application/vnd.openxmlformats-officedocument.presentationml.slide+xml"/>
  <Override PartName="/ppt/slides/slide18.xml" ContentType="application/vnd.openxmlformats-officedocument.presentationml.slide+xml"/>
  <Override PartName="/ppt/slideLayouts/slideLayout77.xml" ContentType="application/vnd.openxmlformats-officedocument.presentationml.slideLayout+xml"/>
  <Override PartName="/ppt/slideLayouts/slideLayout115.xml" ContentType="application/vnd.openxmlformats-officedocument.presentationml.slideLayout+xml"/>
  <Override PartName="/ppt/slides/slide28.xml" ContentType="application/vnd.openxmlformats-officedocument.presentationml.slide+xml"/>
  <Override PartName="/ppt/slideLayouts/slideLayout87.xml" ContentType="application/vnd.openxmlformats-officedocument.presentationml.slideLayout+xml"/>
  <Override PartName="/ppt/slides/slide37.xml" ContentType="application/vnd.openxmlformats-officedocument.presentationml.slide+xml"/>
  <Override PartName="/ppt/slides/slide9.xml" ContentType="application/vnd.openxmlformats-officedocument.presentationml.slide+xml"/>
  <Override PartName="/ppt/slideLayouts/slideLayout96.xml" ContentType="application/vnd.openxmlformats-officedocument.presentationml.slideLayout+xml"/>
  <Override PartName="/ppt/slideMasters/slideMaster7.xml" ContentType="application/vnd.openxmlformats-officedocument.presentationml.slideMaster+xml"/>
  <Override PartName="/ppt/slides/slide47.xml" ContentType="application/vnd.openxmlformats-officedocument.presentationml.slide+xml"/>
  <Override PartName="/ppt/notesMasters/notesMaster1.xml" ContentType="application/vnd.openxmlformats-officedocument.presentationml.notesMaster+xml"/>
  <Override PartName="/ppt/slideLayouts/slideLayout15.xml" ContentType="application/vnd.openxmlformats-officedocument.presentationml.slideLayout+xml"/>
  <Override PartName="/ppt/theme/theme1.xml" ContentType="application/vnd.openxmlformats-officedocument.theme+xml"/>
  <Override PartName="/ppt/slideLayouts/slideLayout24.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Default Extension="jpeg" ContentType="image/jpeg"/>
  <Override PartName="/ppt/slideLayouts/slideLayout63.xml" ContentType="application/vnd.openxmlformats-officedocument.presentationml.slideLayout+xml"/>
  <Override PartName="/ppt/slideLayouts/slideLayout100.xml" ContentType="application/vnd.openxmlformats-officedocument.presentationml.slideLayout+xml"/>
  <Override PartName="/ppt/slides/slide13.xml" ContentType="application/vnd.openxmlformats-officedocument.presentationml.slide+xml"/>
  <Override PartName="/ppt/slideLayouts/slideLayout72.xml" ContentType="application/vnd.openxmlformats-officedocument.presentationml.slideLayout+xml"/>
  <Override PartName="/ppt/slideLayouts/slideLayout110.xml" ContentType="application/vnd.openxmlformats-officedocument.presentationml.slideLayout+xml"/>
  <Override PartName="/ppt/slides/slide23.xml" ContentType="application/vnd.openxmlformats-officedocument.presentationml.slide+xml"/>
  <Override PartName="/ppt/slideLayouts/slideLayout49.xml" ContentType="application/vnd.openxmlformats-officedocument.presentationml.slideLayout+xml"/>
  <Override PartName="/ppt/slideLayouts/slideLayout82.xml" ContentType="application/vnd.openxmlformats-officedocument.presentationml.slideLayout+xml"/>
  <Override PartName="/ppt/slides/slide32.xml" ContentType="application/vnd.openxmlformats-officedocument.presentationml.slide+xml"/>
  <Override PartName="/ppt/slides/slide4.xml" ContentType="application/vnd.openxmlformats-officedocument.presentationml.slide+xml"/>
  <Override PartName="/ppt/slideLayouts/slideLayout59.xml" ContentType="application/vnd.openxmlformats-officedocument.presentationml.slideLayout+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slideLayouts/slideLayout68.xml" ContentType="application/vnd.openxmlformats-officedocument.presentationml.slideLayout+xml"/>
  <Override PartName="/ppt/slideLayouts/slideLayout91.xml" ContentType="application/vnd.openxmlformats-officedocument.presentationml.slideLayout+xml"/>
  <Override PartName="/ppt/slideLayouts/slideLayout106.xml" ContentType="application/vnd.openxmlformats-officedocument.presentationml.slideLayout+xml"/>
  <Override PartName="/ppt/slides/slide51.xml" ContentType="application/vnd.openxmlformats-officedocument.presentationml.slide+xml"/>
  <Override PartName="/ppt/slides/slide19.xml" ContentType="application/vnd.openxmlformats-officedocument.presentationml.slide+xml"/>
  <Override PartName="/ppt/slideLayouts/slideLayout78.xml" ContentType="application/vnd.openxmlformats-officedocument.presentationml.slideLayout+xml"/>
  <Override PartName="/ppt/slideLayouts/slideLayout116.xml" ContentType="application/vnd.openxmlformats-officedocument.presentationml.slideLayout+xml"/>
  <Override PartName="/ppt/slideLayouts/slideLayout10.xml" ContentType="application/vnd.openxmlformats-officedocument.presentationml.slideLayout+xml"/>
  <Override PartName="/ppt/slides/slide29.xml" ContentType="application/vnd.openxmlformats-officedocument.presentationml.slide+xml"/>
  <Override PartName="/ppt/slideLayouts/slideLayout88.xml" ContentType="application/vnd.openxmlformats-officedocument.presentationml.slideLayout+xml"/>
  <Override PartName="/ppt/slides/slide38.xml" ContentType="application/vnd.openxmlformats-officedocument.presentationml.slide+xml"/>
  <Override PartName="/ppt/slideLayouts/slideLayout97.xml" ContentType="application/vnd.openxmlformats-officedocument.presentationml.slideLayout+xml"/>
  <Override PartName="/ppt/slideMasters/slideMaster8.xml" ContentType="application/vnd.openxmlformats-officedocument.presentationml.slideMaster+xml"/>
  <Override PartName="/ppt/slides/slide48.xml" ContentType="application/vnd.openxmlformats-officedocument.presentationml.slide+xml"/>
  <Override PartName="/ppt/slideLayouts/slideLayout16.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101.xml" ContentType="application/vnd.openxmlformats-officedocument.presentationml.slideLayout+xml"/>
  <Override PartName="/ppt/slideLayouts/slideLayout64.xml" ContentType="application/vnd.openxmlformats-officedocument.presentationml.slideLayout+xml"/>
  <Override PartName="/ppt/slides/slide14.xml" ContentType="application/vnd.openxmlformats-officedocument.presentationml.slide+xml"/>
  <Override PartName="/ppt/slideLayouts/slideLayout73.xml" ContentType="application/vnd.openxmlformats-officedocument.presentationml.slideLayout+xml"/>
  <Override PartName="/ppt/slideLayouts/slideLayout111.xml" ContentType="application/vnd.openxmlformats-officedocument.presentationml.slideLayout+xml"/>
  <Override PartName="/ppt/slides/slide24.xml" ContentType="application/vnd.openxmlformats-officedocument.presentationml.slide+xml"/>
  <Default Extension="bin" ContentType="application/vnd.openxmlformats-officedocument.presentationml.printerSettings"/>
  <Override PartName="/ppt/slideLayouts/slideLayout83.xml" ContentType="application/vnd.openxmlformats-officedocument.presentationml.slideLayout+xml"/>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slideMasters/slideMaster3.xml" ContentType="application/vnd.openxmlformats-officedocument.presentationml.slideMaster+xml"/>
  <Override PartName="/ppt/slides/slide43.xml" ContentType="application/vnd.openxmlformats-officedocument.presentationml.slide+xml"/>
  <Override PartName="/ppt/slideLayouts/slideLayout69.xml" ContentType="application/vnd.openxmlformats-officedocument.presentationml.slideLayout+xml"/>
  <Override PartName="/ppt/tableStyles.xml" ContentType="application/vnd.openxmlformats-officedocument.presentationml.tableStyles+xml"/>
  <Override PartName="/ppt/slideLayouts/slideLayout92.xml" ContentType="application/vnd.openxmlformats-officedocument.presentationml.slideLayout+xml"/>
  <Override PartName="/ppt/slides/slide52.xml" ContentType="application/vnd.openxmlformats-officedocument.presentationml.slide+xml"/>
  <Override PartName="/ppt/slideLayouts/slideLayout107.xml" ContentType="application/vnd.openxmlformats-officedocument.presentationml.slideLayout+xml"/>
  <Override PartName="/ppt/slideLayouts/slideLayout79.xml" ContentType="application/vnd.openxmlformats-officedocument.presentationml.slideLayout+xml"/>
  <Override PartName="/ppt/slideLayouts/slideLayout117.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slideLayouts/slideLayout98.xml" ContentType="application/vnd.openxmlformats-officedocument.presentationml.slideLayout+xml"/>
  <Override PartName="/ppt/slideLayouts/slideLayout30.xml" ContentType="application/vnd.openxmlformats-officedocument.presentationml.slideLayout+xml"/>
  <Override PartName="/ppt/slideMasters/slideMaster9.xml" ContentType="application/vnd.openxmlformats-officedocument.presentationml.slideMaster+xml"/>
  <Override PartName="/ppt/slides/slide49.xml" ContentType="application/vnd.openxmlformats-officedocument.presentationml.slide+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55.xml" ContentType="application/vnd.openxmlformats-officedocument.presentationml.slideLayout+xml"/>
  <Override PartName="/ppt/slideLayouts/slideLayout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s/slide15.xml" ContentType="application/vnd.openxmlformats-officedocument.presentationml.slide+xml"/>
  <Override PartName="/ppt/slideLayouts/slideLayout74.xml" ContentType="application/vnd.openxmlformats-officedocument.presentationml.slideLayout+xml"/>
  <Override PartName="/ppt/slideLayouts/slideLayout112.xml" ContentType="application/vnd.openxmlformats-officedocument.presentationml.slideLayout+xml"/>
  <Override PartName="/ppt/slides/slide25.xml" ContentType="application/vnd.openxmlformats-officedocument.presentationml.slide+xml"/>
  <Override PartName="/ppt/slideLayouts/slideLayout84.xml" ContentType="application/vnd.openxmlformats-officedocument.presentationml.slideLayout+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Masters/slideMaster4.xml" ContentType="application/vnd.openxmlformats-officedocument.presentationml.slideMaster+xml"/>
  <Override PartName="/ppt/slides/slide44.xml" ContentType="application/vnd.openxmlformats-officedocument.presentationml.slide+xml"/>
  <Override PartName="/ppt/slideLayouts/slideLayout93.xml" ContentType="application/vnd.openxmlformats-officedocument.presentationml.slideLayout+xml"/>
  <Override PartName="/ppt/slideLayouts/slideLayout108.xml" ContentType="application/vnd.openxmlformats-officedocument.presentationml.slideLayout+xml"/>
  <Override PartName="/ppt/slides/slide53.xml" ContentType="application/vnd.openxmlformats-officedocument.presentationml.slide+xml"/>
  <Override PartName="/ppt/slideLayouts/slideLayout118.xml" ContentType="application/vnd.openxmlformats-officedocument.presentationml.slideLayout+xml"/>
  <Override PartName="/ppt/slideLayouts/slideLayout12.xml" ContentType="application/vnd.openxmlformats-officedocument.presentationml.slideLayout+xml"/>
  <Override PartName="/ppt/slideLayouts/slideLayout89.xml" ContentType="application/vnd.openxmlformats-officedocument.presentationml.slideLayout+xml"/>
  <Override PartName="/ppt/slideLayouts/slideLayout21.xml" ContentType="application/vnd.openxmlformats-officedocument.presentationml.slideLayout+xml"/>
  <Override PartName="/ppt/slideLayouts/slideLayout99.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50.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27.xml" ContentType="application/vnd.openxmlformats-officedocument.presentationml.slideLayout+xml"/>
  <Override PartName="/ppt/slides/slide10.xml" ContentType="application/vnd.openxmlformats-officedocument.presentationml.slide+xml"/>
  <Override PartName="/ppt/slideLayouts/slideLayout37.xml" ContentType="application/vnd.openxmlformats-officedocument.presentationml.slideLayout+xml"/>
  <Override PartName="/ppt/slides/slide20.xml" ContentType="application/vnd.openxmlformats-officedocument.presentationml.slide+xml"/>
  <Override PartName="/ppt/slideLayouts/slideLayout46.xml" ContentType="application/vnd.openxmlformats-officedocument.presentationml.slideLayout+xml"/>
  <Override PartName="/ppt/slideMasters/slideMaster10.xml" ContentType="application/vnd.openxmlformats-officedocument.presentationml.slideMaster+xml"/>
  <Override PartName="/ppt/slides/slide1.xml" ContentType="application/vnd.openxmlformats-officedocument.presentationml.slide+xml"/>
  <Override PartName="/ppt/slideLayouts/slideLayout56.xml" ContentType="application/vnd.openxmlformats-officedocument.presentationml.slideLayout+xml"/>
  <Override PartName="/ppt/slideLayouts/slideLayout2.xml" ContentType="application/vnd.openxmlformats-officedocument.presentationml.slideLayout+xml"/>
  <Override PartName="/ppt/slideLayouts/slideLayout103.xml" ContentType="application/vnd.openxmlformats-officedocument.presentationml.slideLayout+xml"/>
  <Override PartName="/ppt/slideLayouts/slideLayout65.xml" ContentType="application/vnd.openxmlformats-officedocument.presentationml.slideLayout+xml"/>
  <Override PartName="/ppt/slides/slide16.xml" ContentType="application/vnd.openxmlformats-officedocument.presentationml.slide+xml"/>
  <Override PartName="/ppt/slideLayouts/slideLayout75.xml" ContentType="application/vnd.openxmlformats-officedocument.presentationml.slideLayout+xml"/>
  <Override PartName="/ppt/viewProps.xml" ContentType="application/vnd.openxmlformats-officedocument.presentationml.viewProps+xml"/>
  <Override PartName="/ppt/slideLayouts/slideLayout113.xml" ContentType="application/vnd.openxmlformats-officedocument.presentationml.slideLayout+xml"/>
  <Default Extension="rels" ContentType="application/vnd.openxmlformats-package.relationships+xml"/>
  <Override PartName="/ppt/slides/slide26.xml" ContentType="application/vnd.openxmlformats-officedocument.presentationml.slide+xml"/>
  <Override PartName="/ppt/slideLayouts/slideLayout85.xml" ContentType="application/vnd.openxmlformats-officedocument.presentationml.slideLayout+xml"/>
  <Override PartName="/ppt/slides/slide35.xml" ContentType="application/vnd.openxmlformats-officedocument.presentationml.slide+xml"/>
  <Override PartName="/ppt/slides/slide7.xml" ContentType="application/vnd.openxmlformats-officedocument.presentationml.slide+xml"/>
  <Override PartName="/ppt/slideLayouts/slideLayout94.xml" ContentType="application/vnd.openxmlformats-officedocument.presentationml.slideLayout+xml"/>
  <Override PartName="/ppt/slideLayouts/slideLayout8.xml" ContentType="application/vnd.openxmlformats-officedocument.presentationml.slideLayout+xml"/>
  <Override PartName="/ppt/slideMasters/slideMaster5.xml" ContentType="application/vnd.openxmlformats-officedocument.presentationml.slideMaster+xml"/>
  <Override PartName="/ppt/slides/slide45.xml" ContentType="application/vnd.openxmlformats-officedocument.presentationml.slide+xml"/>
  <Override PartName="/ppt/slideLayouts/slideLayout109.xml" ContentType="application/vnd.openxmlformats-officedocument.presentationml.slideLayout+xml"/>
  <Override PartName="/ppt/slides/slide54.xml" ContentType="application/vnd.openxmlformats-officedocument.presentationml.slide+xml"/>
  <Override PartName="/ppt/slideLayouts/slideLayout13.xml" ContentType="application/vnd.openxmlformats-officedocument.presentationml.slideLayout+xml"/>
  <Override PartName="/ppt/presProps.xml" ContentType="application/vnd.openxmlformats-officedocument.presentationml.presProps+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1.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61.xml" ContentType="application/vnd.openxmlformats-officedocument.presentationml.slideLayout+xml"/>
  <Override PartName="/ppt/slides/slide11.xml" ContentType="application/vnd.openxmlformats-officedocument.presentationml.slide+xml"/>
  <Override PartName="/ppt/slideLayouts/slideLayout70.xml" ContentType="application/vnd.openxmlformats-officedocument.presentationml.slideLayout+xml"/>
  <Override PartName="/ppt/slideLayouts/slideLayout38.xml" ContentType="application/vnd.openxmlformats-officedocument.presentationml.slideLayout+xml"/>
  <Override PartName="/ppt/theme/theme10.xml" ContentType="application/vnd.openxmlformats-officedocument.theme+xml"/>
  <Override PartName="/ppt/slides/slide21.xml" ContentType="application/vnd.openxmlformats-officedocument.presentationml.slide+xml"/>
  <Override PartName="/ppt/slideLayouts/slideLayout47.xml" ContentType="application/vnd.openxmlformats-officedocument.presentationml.slideLayout+xml"/>
  <Override PartName="/ppt/slideLayouts/slideLayout80.xml" ContentType="application/vnd.openxmlformats-officedocument.presentationml.slideLayout+xml"/>
  <Override PartName="/ppt/slides/slide30.xml" ContentType="application/vnd.openxmlformats-officedocument.presentationml.slide+xml"/>
  <Override PartName="/ppt/slides/slide2.xml" ContentType="application/vnd.openxmlformats-officedocument.presentationml.slide+xml"/>
  <Override PartName="/ppt/slideLayouts/slideLayout57.xml" ContentType="application/vnd.openxmlformats-officedocument.presentationml.slideLayout+xml"/>
  <Override PartName="/ppt/slideLayouts/slideLayout3.xml" ContentType="application/vnd.openxmlformats-officedocument.presentationml.slideLayout+xml"/>
  <Override PartName="/ppt/slides/slide40.xml" ContentType="application/vnd.openxmlformats-officedocument.presentationml.slide+xml"/>
  <Override PartName="/ppt/slideLayouts/slideLayout66.xml" ContentType="application/vnd.openxmlformats-officedocument.presentationml.slideLayout+xml"/>
  <Override PartName="/ppt/slideLayouts/slideLayout104.xml" ContentType="application/vnd.openxmlformats-officedocument.presentationml.slideLayout+xml"/>
  <Override PartName="/ppt/slides/slide17.xml" ContentType="application/vnd.openxmlformats-officedocument.presentationml.slide+xml"/>
  <Override PartName="/ppt/slideLayouts/slideLayout76.xml" ContentType="application/vnd.openxmlformats-officedocument.presentationml.slideLayout+xml"/>
  <Override PartName="/ppt/slideLayouts/slideLayout114.xml" ContentType="application/vnd.openxmlformats-officedocument.presentationml.slideLayout+xml"/>
  <Override PartName="/ppt/slides/slide27.xml" ContentType="application/vnd.openxmlformats-officedocument.presentationml.slide+xml"/>
  <Override PartName="/ppt/slideLayouts/slideLayout86.xml" ContentType="application/vnd.openxmlformats-officedocument.presentationml.slideLayout+xml"/>
  <Override PartName="/ppt/slides/slide36.xml" ContentType="application/vnd.openxmlformats-officedocument.presentationml.slide+xml"/>
  <Override PartName="/ppt/slides/slide8.xml" ContentType="application/vnd.openxmlformats-officedocument.presentationml.slide+xml"/>
  <Override PartName="/ppt/slideLayouts/slideLayout95.xml" ContentType="application/vnd.openxmlformats-officedocument.presentationml.slideLayout+xml"/>
  <Override PartName="/ppt/slideLayouts/slideLayout9.xml" ContentType="application/vnd.openxmlformats-officedocument.presentationml.slideLayout+xml"/>
  <Override PartName="/ppt/slideMasters/slideMaster6.xml" ContentType="application/vnd.openxmlformats-officedocument.presentationml.slideMaster+xml"/>
  <Override PartName="/ppt/slides/slide46.xml" ContentType="application/vnd.openxmlformats-officedocument.presentationml.sl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s/slide12.xml" ContentType="application/vnd.openxmlformats-officedocument.presentationml.slide+xml"/>
  <Override PartName="/ppt/slideLayouts/slideLayout71.xml" ContentType="application/vnd.openxmlformats-officedocument.presentationml.slideLayout+xml"/>
  <Override PartName="/ppt/slideLayouts/slideLayout39.xml" ContentType="application/vnd.openxmlformats-officedocument.presentationml.slideLayout+xml"/>
  <Override PartName="/ppt/theme/theme11.xml" ContentType="application/vnd.openxmlformats-officedocument.theme+xml"/>
  <Override PartName="/ppt/slides/slide22.xml" ContentType="application/vnd.openxmlformats-officedocument.presentationml.slide+xml"/>
  <Override PartName="/ppt/slideLayouts/slideLayout48.xml" ContentType="application/vnd.openxmlformats-officedocument.presentationml.slideLayout+xml"/>
  <Override PartName="/ppt/slideLayouts/slideLayout81.xml" ContentType="application/vnd.openxmlformats-officedocument.presentationml.slideLayout+xml"/>
  <Override PartName="/ppt/slides/slide31.xml" ContentType="application/vnd.openxmlformats-officedocument.presentationml.slide+xml"/>
  <Override PartName="/ppt/slides/slide3.xml" ContentType="application/vnd.openxmlformats-officedocument.presentationml.slide+xml"/>
  <Override PartName="/ppt/slideLayouts/slideLayout58.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52" r:id="rId1"/>
    <p:sldMasterId id="2147483653" r:id="rId2"/>
    <p:sldMasterId id="2147483654" r:id="rId3"/>
    <p:sldMasterId id="2147483655" r:id="rId4"/>
    <p:sldMasterId id="2147483656" r:id="rId5"/>
    <p:sldMasterId id="2147483657" r:id="rId6"/>
    <p:sldMasterId id="2147483658" r:id="rId7"/>
    <p:sldMasterId id="2147483659" r:id="rId8"/>
    <p:sldMasterId id="2147483660" r:id="rId9"/>
    <p:sldMasterId id="2147483804" r:id="rId10"/>
  </p:sldMasterIdLst>
  <p:notesMasterIdLst>
    <p:notesMasterId r:id="rId65"/>
  </p:notesMasterIdLst>
  <p:sldIdLst>
    <p:sldId id="317" r:id="rId11"/>
    <p:sldId id="318" r:id="rId12"/>
    <p:sldId id="295" r:id="rId13"/>
    <p:sldId id="296" r:id="rId14"/>
    <p:sldId id="284" r:id="rId15"/>
    <p:sldId id="321" r:id="rId16"/>
    <p:sldId id="285" r:id="rId17"/>
    <p:sldId id="297" r:id="rId18"/>
    <p:sldId id="293" r:id="rId19"/>
    <p:sldId id="299" r:id="rId20"/>
    <p:sldId id="300" r:id="rId21"/>
    <p:sldId id="294" r:id="rId22"/>
    <p:sldId id="287" r:id="rId23"/>
    <p:sldId id="288" r:id="rId24"/>
    <p:sldId id="320" r:id="rId25"/>
    <p:sldId id="289" r:id="rId26"/>
    <p:sldId id="290" r:id="rId27"/>
    <p:sldId id="291" r:id="rId28"/>
    <p:sldId id="262" r:id="rId29"/>
    <p:sldId id="319" r:id="rId30"/>
    <p:sldId id="263" r:id="rId31"/>
    <p:sldId id="268" r:id="rId32"/>
    <p:sldId id="301" r:id="rId33"/>
    <p:sldId id="302" r:id="rId34"/>
    <p:sldId id="324" r:id="rId35"/>
    <p:sldId id="325" r:id="rId36"/>
    <p:sldId id="269" r:id="rId37"/>
    <p:sldId id="270" r:id="rId38"/>
    <p:sldId id="271" r:id="rId39"/>
    <p:sldId id="280" r:id="rId40"/>
    <p:sldId id="322" r:id="rId41"/>
    <p:sldId id="282" r:id="rId42"/>
    <p:sldId id="283" r:id="rId43"/>
    <p:sldId id="326" r:id="rId44"/>
    <p:sldId id="281" r:id="rId45"/>
    <p:sldId id="327" r:id="rId46"/>
    <p:sldId id="303" r:id="rId47"/>
    <p:sldId id="323" r:id="rId48"/>
    <p:sldId id="304" r:id="rId49"/>
    <p:sldId id="305" r:id="rId50"/>
    <p:sldId id="306" r:id="rId51"/>
    <p:sldId id="328" r:id="rId52"/>
    <p:sldId id="329" r:id="rId53"/>
    <p:sldId id="330" r:id="rId54"/>
    <p:sldId id="331" r:id="rId55"/>
    <p:sldId id="307" r:id="rId56"/>
    <p:sldId id="314" r:id="rId57"/>
    <p:sldId id="308" r:id="rId58"/>
    <p:sldId id="309" r:id="rId59"/>
    <p:sldId id="310" r:id="rId60"/>
    <p:sldId id="311" r:id="rId61"/>
    <p:sldId id="312" r:id="rId62"/>
    <p:sldId id="313" r:id="rId63"/>
    <p:sldId id="315" r:id="rId64"/>
  </p:sldIdLst>
  <p:sldSz cx="16256000" cy="9144000"/>
  <p:notesSz cx="6858000" cy="9144000"/>
  <p:defaultTextStyle>
    <a:defPPr>
      <a:defRPr lang="en-US"/>
    </a:defPPr>
    <a:lvl1pPr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1pPr>
    <a:lvl2pPr marL="4572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2pPr>
    <a:lvl3pPr marL="9144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3pPr>
    <a:lvl4pPr marL="13716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4pPr>
    <a:lvl5pPr marL="18288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5pPr>
    <a:lvl6pPr marL="22860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6pPr>
    <a:lvl7pPr marL="27432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7pPr>
    <a:lvl8pPr marL="32004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8pPr>
    <a:lvl9pPr marL="36576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67" d="100"/>
          <a:sy n="67" d="100"/>
        </p:scale>
        <p:origin x="-576" y="-104"/>
      </p:cViewPr>
      <p:guideLst>
        <p:guide orient="horz" pos="2880"/>
        <p:guide pos="5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63" Type="http://schemas.openxmlformats.org/officeDocument/2006/relationships/slide" Target="slides/slide53.xml"/><Relationship Id="rId64" Type="http://schemas.openxmlformats.org/officeDocument/2006/relationships/slide" Target="slides/slide54.xml"/><Relationship Id="rId65" Type="http://schemas.openxmlformats.org/officeDocument/2006/relationships/notesMaster" Target="notesMasters/notes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0.xml"/><Relationship Id="rId51" Type="http://schemas.openxmlformats.org/officeDocument/2006/relationships/slide" Target="slides/slide41.xml"/><Relationship Id="rId52" Type="http://schemas.openxmlformats.org/officeDocument/2006/relationships/slide" Target="slides/slide42.xml"/><Relationship Id="rId53" Type="http://schemas.openxmlformats.org/officeDocument/2006/relationships/slide" Target="slides/slide43.xml"/><Relationship Id="rId54" Type="http://schemas.openxmlformats.org/officeDocument/2006/relationships/slide" Target="slides/slide44.xml"/><Relationship Id="rId55" Type="http://schemas.openxmlformats.org/officeDocument/2006/relationships/slide" Target="slides/slide45.xml"/><Relationship Id="rId56" Type="http://schemas.openxmlformats.org/officeDocument/2006/relationships/slide" Target="slides/slide46.xml"/><Relationship Id="rId57" Type="http://schemas.openxmlformats.org/officeDocument/2006/relationships/slide" Target="slides/slide47.xml"/><Relationship Id="rId58" Type="http://schemas.openxmlformats.org/officeDocument/2006/relationships/slide" Target="slides/slide48.xml"/><Relationship Id="rId59" Type="http://schemas.openxmlformats.org/officeDocument/2006/relationships/slide" Target="slides/slide4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slide" Target="slides/slide32.xml"/><Relationship Id="rId43" Type="http://schemas.openxmlformats.org/officeDocument/2006/relationships/slide" Target="slides/slide33.xml"/><Relationship Id="rId44" Type="http://schemas.openxmlformats.org/officeDocument/2006/relationships/slide" Target="slides/slide34.xml"/><Relationship Id="rId45" Type="http://schemas.openxmlformats.org/officeDocument/2006/relationships/slide" Target="slides/slide35.xml"/><Relationship Id="rId46" Type="http://schemas.openxmlformats.org/officeDocument/2006/relationships/slide" Target="slides/slide36.xml"/><Relationship Id="rId47" Type="http://schemas.openxmlformats.org/officeDocument/2006/relationships/slide" Target="slides/slide37.xml"/><Relationship Id="rId48" Type="http://schemas.openxmlformats.org/officeDocument/2006/relationships/slide" Target="slides/slide38.xml"/><Relationship Id="rId49" Type="http://schemas.openxmlformats.org/officeDocument/2006/relationships/slide" Target="slides/slide3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70" Type="http://schemas.openxmlformats.org/officeDocument/2006/relationships/tableStyles" Target="tableStyles.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60" Type="http://schemas.openxmlformats.org/officeDocument/2006/relationships/slide" Target="slides/slide50.xml"/><Relationship Id="rId61" Type="http://schemas.openxmlformats.org/officeDocument/2006/relationships/slide" Target="slides/slide51.xml"/><Relationship Id="rId62" Type="http://schemas.openxmlformats.org/officeDocument/2006/relationships/slide" Target="slides/slide52.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60770"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sp>
      <p:sp>
        <p:nvSpPr>
          <p:cNvPr id="16386"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0115997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Palatino" pitchFamily="8" charset="0"/>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2pPr>
    <a:lvl3pPr marL="9144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3pPr>
    <a:lvl4pPr marL="13716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4pPr>
    <a:lvl5pPr marL="18288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025718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44943226"/>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5665694" y="357717"/>
            <a:ext cx="10078720" cy="5200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8" name="Rectangle 7"/>
          <p:cNvSpPr/>
          <p:nvPr/>
        </p:nvSpPr>
        <p:spPr>
          <a:xfrm>
            <a:off x="478116" y="357718"/>
            <a:ext cx="325120" cy="51824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ctrTitle"/>
          </p:nvPr>
        </p:nvSpPr>
        <p:spPr>
          <a:xfrm>
            <a:off x="5689600" y="5611906"/>
            <a:ext cx="9704832" cy="1398245"/>
          </a:xfrm>
        </p:spPr>
        <p:txBody>
          <a:bodyPr vert="horz" lIns="145143" tIns="72571" rIns="145143" bIns="72571" rtlCol="0" anchor="b" anchorCtr="0">
            <a:normAutofit/>
          </a:bodyPr>
          <a:lstStyle>
            <a:lvl1pPr algn="l" defTabSz="1451427" rtl="0" eaLnBrk="1" latinLnBrk="0" hangingPunct="1">
              <a:spcBef>
                <a:spcPct val="0"/>
              </a:spcBef>
              <a:buNone/>
              <a:defRPr sz="73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5689600" y="7010400"/>
            <a:ext cx="9704832" cy="829056"/>
          </a:xfrm>
        </p:spPr>
        <p:txBody>
          <a:bodyPr vert="horz" lIns="145143" tIns="72571" rIns="145143" bIns="72571" rtlCol="0">
            <a:normAutofit/>
          </a:bodyPr>
          <a:lstStyle>
            <a:lvl1pPr marL="0" indent="0" algn="l" defTabSz="1451427" rtl="0" eaLnBrk="1" latinLnBrk="0" hangingPunct="1">
              <a:spcBef>
                <a:spcPts val="0"/>
              </a:spcBef>
              <a:buClr>
                <a:schemeClr val="accent1"/>
              </a:buClr>
              <a:buSzPct val="100000"/>
              <a:buFont typeface="Wingdings 2" pitchFamily="18" charset="2"/>
              <a:buNone/>
              <a:defRPr sz="2500" kern="1200">
                <a:solidFill>
                  <a:schemeClr val="tx2"/>
                </a:solidFill>
                <a:latin typeface="+mn-lt"/>
                <a:ea typeface="+mn-ea"/>
                <a:cs typeface="+mn-cs"/>
              </a:defRPr>
            </a:lvl1pPr>
            <a:lvl2pPr marL="725714" indent="0" algn="ctr">
              <a:buNone/>
              <a:defRPr>
                <a:solidFill>
                  <a:schemeClr val="tx1">
                    <a:tint val="75000"/>
                  </a:schemeClr>
                </a:solidFill>
              </a:defRPr>
            </a:lvl2pPr>
            <a:lvl3pPr marL="1451427" indent="0" algn="ctr">
              <a:buNone/>
              <a:defRPr>
                <a:solidFill>
                  <a:schemeClr val="tx1">
                    <a:tint val="75000"/>
                  </a:schemeClr>
                </a:solidFill>
              </a:defRPr>
            </a:lvl3pPr>
            <a:lvl4pPr marL="2177141" indent="0" algn="ctr">
              <a:buNone/>
              <a:defRPr>
                <a:solidFill>
                  <a:schemeClr val="tx1">
                    <a:tint val="75000"/>
                  </a:schemeClr>
                </a:solidFill>
              </a:defRPr>
            </a:lvl4pPr>
            <a:lvl5pPr marL="2902854" indent="0" algn="ctr">
              <a:buNone/>
              <a:defRPr>
                <a:solidFill>
                  <a:schemeClr val="tx1">
                    <a:tint val="75000"/>
                  </a:schemeClr>
                </a:solidFill>
              </a:defRPr>
            </a:lvl5pPr>
            <a:lvl6pPr marL="3628568" indent="0" algn="ctr">
              <a:buNone/>
              <a:defRPr>
                <a:solidFill>
                  <a:schemeClr val="tx1">
                    <a:tint val="75000"/>
                  </a:schemeClr>
                </a:solidFill>
              </a:defRPr>
            </a:lvl6pPr>
            <a:lvl7pPr marL="4354281" indent="0" algn="ctr">
              <a:buNone/>
              <a:defRPr>
                <a:solidFill>
                  <a:schemeClr val="tx1">
                    <a:tint val="75000"/>
                  </a:schemeClr>
                </a:solidFill>
              </a:defRPr>
            </a:lvl7pPr>
            <a:lvl8pPr marL="5079995" indent="0" algn="ctr">
              <a:buNone/>
              <a:defRPr>
                <a:solidFill>
                  <a:schemeClr val="tx1">
                    <a:tint val="75000"/>
                  </a:schemeClr>
                </a:solidFill>
              </a:defRPr>
            </a:lvl8pPr>
            <a:lvl9pPr marL="5805708"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825067" y="520701"/>
            <a:ext cx="9786112" cy="486833"/>
          </a:xfrm>
        </p:spPr>
        <p:txBody>
          <a:bodyPr vert="horz" lIns="145143" tIns="72571" rIns="145143" bIns="72571" rtlCol="0" anchor="ctr"/>
          <a:lstStyle>
            <a:lvl1pPr marL="0" algn="r" defTabSz="1451427" rtl="0" eaLnBrk="1" latinLnBrk="0" hangingPunct="1">
              <a:defRPr sz="3500" b="0" kern="1200" baseline="0">
                <a:solidFill>
                  <a:schemeClr val="bg1"/>
                </a:solidFill>
                <a:latin typeface="+mn-lt"/>
                <a:ea typeface="+mn-ea"/>
                <a:cs typeface="+mn-cs"/>
              </a:defRPr>
            </a:lvl1p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a:xfrm>
            <a:off x="5722112" y="8475134"/>
            <a:ext cx="8420608" cy="486833"/>
          </a:xfrm>
        </p:spPr>
        <p:txBody>
          <a:bodyPr vert="horz" lIns="145143" tIns="72571" rIns="145143" bIns="72571" rtlCol="0" anchor="ctr"/>
          <a:lstStyle>
            <a:lvl1pPr marL="0" algn="l" defTabSz="1451427" rtl="0" eaLnBrk="1" latinLnBrk="0" hangingPunct="1">
              <a:defRPr sz="17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14678212" y="8475134"/>
            <a:ext cx="1219200" cy="486833"/>
          </a:xfrm>
        </p:spPr>
        <p:txBody>
          <a:bodyPr vert="horz" lIns="145143" tIns="72571" rIns="145143" bIns="72571" rtlCol="0" anchor="ctr"/>
          <a:lstStyle>
            <a:lvl1pPr marL="0" algn="r" defTabSz="1451427" rtl="0" eaLnBrk="1" latinLnBrk="0" hangingPunct="1">
              <a:defRPr sz="1700" b="1" kern="1200">
                <a:solidFill>
                  <a:schemeClr val="tx2">
                    <a:lumMod val="60000"/>
                    <a:lumOff val="40000"/>
                  </a:schemeClr>
                </a:solidFill>
                <a:latin typeface="+mn-lt"/>
                <a:ea typeface="+mn-ea"/>
                <a:cs typeface="+mn-cs"/>
              </a:defRPr>
            </a:lvl1pPr>
          </a:lstStyle>
          <a:p>
            <a:fld id="{57AF16DE-A0D5-4438-950F-5B1E159C2C28}" type="slidenum">
              <a:rPr lang="en-US" smtClean="0"/>
              <a:pPr/>
              <a:t>‹#›</a:t>
            </a:fld>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12821522"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12821522" y="8475134"/>
            <a:ext cx="3115733" cy="486833"/>
          </a:xfrm>
        </p:spPr>
        <p:txBody>
          <a:body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7" name="Rectangle 6"/>
          <p:cNvSpPr/>
          <p:nvPr/>
        </p:nvSpPr>
        <p:spPr>
          <a:xfrm>
            <a:off x="5665694" y="357717"/>
            <a:ext cx="10078720" cy="3413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ctrTitle"/>
          </p:nvPr>
        </p:nvSpPr>
        <p:spPr>
          <a:xfrm>
            <a:off x="5689599" y="5562600"/>
            <a:ext cx="9702967" cy="1447800"/>
          </a:xfrm>
        </p:spPr>
        <p:txBody>
          <a:bodyPr>
            <a:normAutofit/>
          </a:bodyPr>
          <a:lstStyle>
            <a:lvl1pPr>
              <a:defRPr sz="7300"/>
            </a:lvl1pPr>
          </a:lstStyle>
          <a:p>
            <a:r>
              <a:rPr lang="en-US" smtClean="0"/>
              <a:t>Click to edit Master title style</a:t>
            </a:r>
            <a:endParaRPr/>
          </a:p>
        </p:txBody>
      </p:sp>
      <p:sp>
        <p:nvSpPr>
          <p:cNvPr id="3" name="Subtitle 2"/>
          <p:cNvSpPr>
            <a:spLocks noGrp="1"/>
          </p:cNvSpPr>
          <p:nvPr>
            <p:ph type="subTitle" idx="1"/>
          </p:nvPr>
        </p:nvSpPr>
        <p:spPr>
          <a:xfrm>
            <a:off x="5689602" y="7010399"/>
            <a:ext cx="9702965" cy="824753"/>
          </a:xfrm>
        </p:spPr>
        <p:txBody>
          <a:bodyPr>
            <a:normAutofit/>
          </a:bodyPr>
          <a:lstStyle>
            <a:lvl1pPr marL="0" indent="0" algn="l">
              <a:spcBef>
                <a:spcPct val="0"/>
              </a:spcBef>
              <a:buNone/>
              <a:defRPr sz="2500">
                <a:solidFill>
                  <a:schemeClr val="tx2"/>
                </a:solidFill>
              </a:defRPr>
            </a:lvl1pPr>
            <a:lvl2pPr marL="725714" indent="0" algn="ctr">
              <a:spcBef>
                <a:spcPct val="0"/>
              </a:spcBef>
              <a:buNone/>
              <a:defRPr>
                <a:solidFill>
                  <a:schemeClr val="tx1">
                    <a:tint val="75000"/>
                  </a:schemeClr>
                </a:solidFill>
              </a:defRPr>
            </a:lvl2pPr>
            <a:lvl3pPr marL="1451427" indent="0" algn="ctr">
              <a:buNone/>
              <a:defRPr>
                <a:solidFill>
                  <a:schemeClr val="tx1">
                    <a:tint val="75000"/>
                  </a:schemeClr>
                </a:solidFill>
              </a:defRPr>
            </a:lvl3pPr>
            <a:lvl4pPr marL="2177141" indent="0" algn="ctr">
              <a:buNone/>
              <a:defRPr>
                <a:solidFill>
                  <a:schemeClr val="tx1">
                    <a:tint val="75000"/>
                  </a:schemeClr>
                </a:solidFill>
              </a:defRPr>
            </a:lvl4pPr>
            <a:lvl5pPr marL="2902854" indent="0" algn="ctr">
              <a:buNone/>
              <a:defRPr>
                <a:solidFill>
                  <a:schemeClr val="tx1">
                    <a:tint val="75000"/>
                  </a:schemeClr>
                </a:solidFill>
              </a:defRPr>
            </a:lvl5pPr>
            <a:lvl6pPr marL="3628568" indent="0" algn="ctr">
              <a:buNone/>
              <a:defRPr>
                <a:solidFill>
                  <a:schemeClr val="tx1">
                    <a:tint val="75000"/>
                  </a:schemeClr>
                </a:solidFill>
              </a:defRPr>
            </a:lvl6pPr>
            <a:lvl7pPr marL="4354281" indent="0" algn="ctr">
              <a:buNone/>
              <a:defRPr>
                <a:solidFill>
                  <a:schemeClr val="tx1">
                    <a:tint val="75000"/>
                  </a:schemeClr>
                </a:solidFill>
              </a:defRPr>
            </a:lvl7pPr>
            <a:lvl8pPr marL="5079995" indent="0" algn="ctr">
              <a:buNone/>
              <a:defRPr>
                <a:solidFill>
                  <a:schemeClr val="tx1">
                    <a:tint val="75000"/>
                  </a:schemeClr>
                </a:solidFill>
              </a:defRPr>
            </a:lvl8pPr>
            <a:lvl9pPr marL="5805708"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825067" y="519954"/>
            <a:ext cx="9777506" cy="486833"/>
          </a:xfrm>
        </p:spPr>
        <p:txBody>
          <a:bodyPr/>
          <a:lstStyle>
            <a:lvl1pPr>
              <a:defRPr sz="3500" b="0" baseline="0">
                <a:solidFill>
                  <a:schemeClr val="bg1"/>
                </a:solidFill>
              </a:defRPr>
            </a:lvl1p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a:xfrm>
            <a:off x="5713506" y="8475134"/>
            <a:ext cx="8416199" cy="486833"/>
          </a:xfrm>
        </p:spPr>
        <p:txBody>
          <a:bodyPr/>
          <a:lstStyle/>
          <a:p>
            <a:endParaRPr lang="en-US"/>
          </a:p>
        </p:txBody>
      </p:sp>
      <p:sp>
        <p:nvSpPr>
          <p:cNvPr id="6" name="Slide Number Placeholder 5"/>
          <p:cNvSpPr>
            <a:spLocks noGrp="1"/>
          </p:cNvSpPr>
          <p:nvPr>
            <p:ph type="sldNum" sz="quarter" idx="12"/>
          </p:nvPr>
        </p:nvSpPr>
        <p:spPr>
          <a:xfrm>
            <a:off x="14694149" y="8475134"/>
            <a:ext cx="1219200" cy="486833"/>
          </a:xfrm>
        </p:spPr>
        <p:txBody>
          <a:bodyPr vert="horz" lIns="145143" tIns="72571" rIns="145143" bIns="72571" rtlCol="0" anchor="ctr"/>
          <a:lstStyle>
            <a:lvl1pPr marL="0" algn="r" defTabSz="1451427" rtl="0" eaLnBrk="1" latinLnBrk="0" hangingPunct="1">
              <a:defRPr sz="1700" b="1" kern="1200">
                <a:solidFill>
                  <a:schemeClr val="tx2">
                    <a:lumMod val="60000"/>
                    <a:lumOff val="40000"/>
                  </a:schemeClr>
                </a:solidFill>
                <a:latin typeface="+mn-lt"/>
                <a:ea typeface="+mn-ea"/>
                <a:cs typeface="+mn-cs"/>
              </a:defRPr>
            </a:lvl1p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5689601" y="3836895"/>
            <a:ext cx="10038875" cy="1706880"/>
          </a:xfrm>
        </p:spPr>
        <p:txBody>
          <a:bodyPr/>
          <a:lstStyle>
            <a:lvl1pPr>
              <a:buNone/>
              <a:defRPr/>
            </a:lvl1pPr>
          </a:lstStyle>
          <a:p>
            <a:r>
              <a:rPr lang="en-US" smtClean="0"/>
              <a:t>Drag picture to placeholder or click icon to add</a:t>
            </a:r>
            <a:endParaRPr/>
          </a:p>
        </p:txBody>
      </p:sp>
      <p:sp>
        <p:nvSpPr>
          <p:cNvPr id="10" name="Rectangle 9"/>
          <p:cNvSpPr/>
          <p:nvPr/>
        </p:nvSpPr>
        <p:spPr>
          <a:xfrm>
            <a:off x="478116" y="357718"/>
            <a:ext cx="325120" cy="51824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Content, and Picture">
    <p:spTree>
      <p:nvGrpSpPr>
        <p:cNvPr id="1" name=""/>
        <p:cNvGrpSpPr/>
        <p:nvPr/>
      </p:nvGrpSpPr>
      <p:grpSpPr>
        <a:xfrm>
          <a:off x="0" y="0"/>
          <a:ext cx="0" cy="0"/>
          <a:chOff x="0" y="0"/>
          <a:chExt cx="0" cy="0"/>
        </a:xfrm>
      </p:grpSpPr>
      <p:sp>
        <p:nvSpPr>
          <p:cNvPr id="7" name="Rectangle 6"/>
          <p:cNvSpPr/>
          <p:nvPr/>
        </p:nvSpPr>
        <p:spPr>
          <a:xfrm>
            <a:off x="479778"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3872753" y="1219200"/>
            <a:ext cx="11570448" cy="1524000"/>
          </a:xfrm>
        </p:spPr>
        <p:txBody>
          <a:bodyPr/>
          <a:lstStyle/>
          <a:p>
            <a:r>
              <a:rPr lang="en-US" smtClean="0"/>
              <a:t>Click to edit Master title style</a:t>
            </a:r>
            <a:endParaRPr/>
          </a:p>
        </p:txBody>
      </p:sp>
      <p:sp>
        <p:nvSpPr>
          <p:cNvPr id="3" name="Content Placeholder 2"/>
          <p:cNvSpPr>
            <a:spLocks noGrp="1"/>
          </p:cNvSpPr>
          <p:nvPr>
            <p:ph idx="1"/>
          </p:nvPr>
        </p:nvSpPr>
        <p:spPr>
          <a:xfrm>
            <a:off x="3872753" y="2946401"/>
            <a:ext cx="11570448" cy="5221817"/>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12821522" y="8475134"/>
            <a:ext cx="3115733" cy="486833"/>
          </a:xfrm>
        </p:spPr>
        <p:txBody>
          <a:body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a:xfrm>
            <a:off x="3872752" y="8475134"/>
            <a:ext cx="8758848" cy="486833"/>
          </a:xfrm>
        </p:spPr>
        <p:txBody>
          <a:bodyPr/>
          <a:lstStyle/>
          <a:p>
            <a:endParaRPr lang="en-US"/>
          </a:p>
        </p:txBody>
      </p:sp>
      <p:sp>
        <p:nvSpPr>
          <p:cNvPr id="6" name="Slide Number Placeholder 5"/>
          <p:cNvSpPr>
            <a:spLocks noGrp="1"/>
          </p:cNvSpPr>
          <p:nvPr>
            <p:ph type="sldNum" sz="quarter" idx="12"/>
          </p:nvPr>
        </p:nvSpPr>
        <p:spPr>
          <a:xfrm>
            <a:off x="589678" y="481356"/>
            <a:ext cx="900455" cy="486833"/>
          </a:xfrm>
        </p:spPr>
        <p:txBody>
          <a:body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479778" y="2635624"/>
            <a:ext cx="2926080" cy="6167717"/>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13793693" y="357717"/>
            <a:ext cx="1953908" cy="846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3928535" y="4572000"/>
            <a:ext cx="8829237" cy="1864659"/>
          </a:xfrm>
        </p:spPr>
        <p:txBody>
          <a:bodyPr anchor="b" anchorCtr="0"/>
          <a:lstStyle>
            <a:lvl1pPr algn="r">
              <a:defRPr sz="7300" b="0" cap="none" baseline="0"/>
            </a:lvl1pPr>
          </a:lstStyle>
          <a:p>
            <a:r>
              <a:rPr lang="en-US" smtClean="0"/>
              <a:t>Click to edit Master title style</a:t>
            </a:r>
            <a:endParaRPr/>
          </a:p>
        </p:txBody>
      </p:sp>
      <p:sp>
        <p:nvSpPr>
          <p:cNvPr id="3" name="Text Placeholder 2"/>
          <p:cNvSpPr>
            <a:spLocks noGrp="1"/>
          </p:cNvSpPr>
          <p:nvPr>
            <p:ph type="body" idx="1"/>
          </p:nvPr>
        </p:nvSpPr>
        <p:spPr>
          <a:xfrm>
            <a:off x="3928535" y="6432552"/>
            <a:ext cx="8829237" cy="1761067"/>
          </a:xfrm>
        </p:spPr>
        <p:txBody>
          <a:bodyPr anchor="t" anchorCtr="0">
            <a:normAutofit/>
          </a:bodyPr>
          <a:lstStyle>
            <a:lvl1pPr marL="0" indent="0" algn="r">
              <a:spcBef>
                <a:spcPts val="0"/>
              </a:spcBef>
              <a:buNone/>
              <a:defRPr sz="2500">
                <a:solidFill>
                  <a:schemeClr val="tx2"/>
                </a:solidFill>
              </a:defRPr>
            </a:lvl1pPr>
            <a:lvl2pPr marL="725714" indent="0">
              <a:buNone/>
              <a:defRPr sz="2900">
                <a:solidFill>
                  <a:schemeClr val="tx1">
                    <a:tint val="75000"/>
                  </a:schemeClr>
                </a:solidFill>
              </a:defRPr>
            </a:lvl2pPr>
            <a:lvl3pPr marL="1451427" indent="0">
              <a:buNone/>
              <a:defRPr sz="2500">
                <a:solidFill>
                  <a:schemeClr val="tx1">
                    <a:tint val="75000"/>
                  </a:schemeClr>
                </a:solidFill>
              </a:defRPr>
            </a:lvl3pPr>
            <a:lvl4pPr marL="2177141" indent="0">
              <a:buNone/>
              <a:defRPr sz="2200">
                <a:solidFill>
                  <a:schemeClr val="tx1">
                    <a:tint val="75000"/>
                  </a:schemeClr>
                </a:solidFill>
              </a:defRPr>
            </a:lvl4pPr>
            <a:lvl5pPr marL="2902854" indent="0">
              <a:buNone/>
              <a:defRPr sz="2200">
                <a:solidFill>
                  <a:schemeClr val="tx1">
                    <a:tint val="75000"/>
                  </a:schemeClr>
                </a:solidFill>
              </a:defRPr>
            </a:lvl5pPr>
            <a:lvl6pPr marL="3628568" indent="0">
              <a:buNone/>
              <a:defRPr sz="2200">
                <a:solidFill>
                  <a:schemeClr val="tx1">
                    <a:tint val="75000"/>
                  </a:schemeClr>
                </a:solidFill>
              </a:defRPr>
            </a:lvl6pPr>
            <a:lvl7pPr marL="4354281" indent="0">
              <a:buNone/>
              <a:defRPr sz="2200">
                <a:solidFill>
                  <a:schemeClr val="tx1">
                    <a:tint val="75000"/>
                  </a:schemeClr>
                </a:solidFill>
              </a:defRPr>
            </a:lvl7pPr>
            <a:lvl8pPr marL="5079995" indent="0">
              <a:buNone/>
              <a:defRPr sz="2200">
                <a:solidFill>
                  <a:schemeClr val="tx1">
                    <a:tint val="75000"/>
                  </a:schemeClr>
                </a:solidFill>
              </a:defRPr>
            </a:lvl8pPr>
            <a:lvl9pPr marL="5805708" indent="0">
              <a:buNone/>
              <a:defRPr sz="2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889066" y="8475134"/>
            <a:ext cx="2884644" cy="486833"/>
          </a:xfrm>
        </p:spPr>
        <p:txBody>
          <a:body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a:xfrm>
            <a:off x="310777" y="8475134"/>
            <a:ext cx="9442823" cy="486833"/>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7" name="Rectangle 6"/>
          <p:cNvSpPr/>
          <p:nvPr/>
        </p:nvSpPr>
        <p:spPr>
          <a:xfrm>
            <a:off x="479778" y="6364941"/>
            <a:ext cx="5283200" cy="24594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6613963" y="4572001"/>
            <a:ext cx="8829237" cy="1864659"/>
          </a:xfrm>
        </p:spPr>
        <p:txBody>
          <a:bodyPr anchor="b" anchorCtr="0"/>
          <a:lstStyle>
            <a:lvl1pPr algn="r">
              <a:defRPr sz="7300" b="0" cap="none" baseline="0"/>
            </a:lvl1pPr>
          </a:lstStyle>
          <a:p>
            <a:r>
              <a:rPr lang="en-US" smtClean="0"/>
              <a:t>Click to edit Master title style</a:t>
            </a:r>
            <a:endParaRPr/>
          </a:p>
        </p:txBody>
      </p:sp>
      <p:sp>
        <p:nvSpPr>
          <p:cNvPr id="3" name="Text Placeholder 2"/>
          <p:cNvSpPr>
            <a:spLocks noGrp="1"/>
          </p:cNvSpPr>
          <p:nvPr>
            <p:ph type="body" idx="1"/>
          </p:nvPr>
        </p:nvSpPr>
        <p:spPr>
          <a:xfrm>
            <a:off x="6613963" y="6432552"/>
            <a:ext cx="8829237" cy="1761067"/>
          </a:xfrm>
        </p:spPr>
        <p:txBody>
          <a:bodyPr anchor="t" anchorCtr="0">
            <a:normAutofit/>
          </a:bodyPr>
          <a:lstStyle>
            <a:lvl1pPr marL="0" indent="0" algn="r">
              <a:spcBef>
                <a:spcPts val="0"/>
              </a:spcBef>
              <a:buNone/>
              <a:defRPr sz="2500">
                <a:solidFill>
                  <a:schemeClr val="tx2"/>
                </a:solidFill>
              </a:defRPr>
            </a:lvl1pPr>
            <a:lvl2pPr marL="725714" indent="0">
              <a:buNone/>
              <a:defRPr sz="2900">
                <a:solidFill>
                  <a:schemeClr val="tx1">
                    <a:tint val="75000"/>
                  </a:schemeClr>
                </a:solidFill>
              </a:defRPr>
            </a:lvl2pPr>
            <a:lvl3pPr marL="1451427" indent="0">
              <a:buNone/>
              <a:defRPr sz="2500">
                <a:solidFill>
                  <a:schemeClr val="tx1">
                    <a:tint val="75000"/>
                  </a:schemeClr>
                </a:solidFill>
              </a:defRPr>
            </a:lvl3pPr>
            <a:lvl4pPr marL="2177141" indent="0">
              <a:buNone/>
              <a:defRPr sz="2200">
                <a:solidFill>
                  <a:schemeClr val="tx1">
                    <a:tint val="75000"/>
                  </a:schemeClr>
                </a:solidFill>
              </a:defRPr>
            </a:lvl4pPr>
            <a:lvl5pPr marL="2902854" indent="0">
              <a:buNone/>
              <a:defRPr sz="2200">
                <a:solidFill>
                  <a:schemeClr val="tx1">
                    <a:tint val="75000"/>
                  </a:schemeClr>
                </a:solidFill>
              </a:defRPr>
            </a:lvl5pPr>
            <a:lvl6pPr marL="3628568" indent="0">
              <a:buNone/>
              <a:defRPr sz="2200">
                <a:solidFill>
                  <a:schemeClr val="tx1">
                    <a:tint val="75000"/>
                  </a:schemeClr>
                </a:solidFill>
              </a:defRPr>
            </a:lvl6pPr>
            <a:lvl7pPr marL="4354281" indent="0">
              <a:buNone/>
              <a:defRPr sz="2200">
                <a:solidFill>
                  <a:schemeClr val="tx1">
                    <a:tint val="75000"/>
                  </a:schemeClr>
                </a:solidFill>
              </a:defRPr>
            </a:lvl7pPr>
            <a:lvl8pPr marL="5079995" indent="0">
              <a:buNone/>
              <a:defRPr sz="2200">
                <a:solidFill>
                  <a:schemeClr val="tx1">
                    <a:tint val="75000"/>
                  </a:schemeClr>
                </a:solidFill>
              </a:defRPr>
            </a:lvl8pPr>
            <a:lvl9pPr marL="5805708" indent="0">
              <a:buNone/>
              <a:defRPr sz="22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24377" y="8139954"/>
            <a:ext cx="900455" cy="486833"/>
          </a:xfrm>
        </p:spPr>
        <p:txBody>
          <a:body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479776" y="357717"/>
            <a:ext cx="5283200" cy="591820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812800"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7613227"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219200"/>
            <a:ext cx="13134848" cy="1524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812800" y="2738843"/>
            <a:ext cx="6339840" cy="853016"/>
          </a:xfrm>
        </p:spPr>
        <p:txBody>
          <a:bodyPr anchor="b">
            <a:noAutofit/>
          </a:bodyPr>
          <a:lstStyle>
            <a:lvl1pPr marL="0" indent="0" algn="ctr">
              <a:spcBef>
                <a:spcPct val="0"/>
              </a:spcBef>
              <a:buNone/>
              <a:defRPr sz="3200" b="1">
                <a:solidFill>
                  <a:schemeClr val="accent1"/>
                </a:solidFill>
              </a:defRPr>
            </a:lvl1pPr>
            <a:lvl2pPr marL="725714" indent="0">
              <a:buNone/>
              <a:defRPr sz="3200" b="1"/>
            </a:lvl2pPr>
            <a:lvl3pPr marL="1451427" indent="0">
              <a:buNone/>
              <a:defRPr sz="2900" b="1"/>
            </a:lvl3pPr>
            <a:lvl4pPr marL="2177141" indent="0">
              <a:buNone/>
              <a:defRPr sz="2500" b="1"/>
            </a:lvl4pPr>
            <a:lvl5pPr marL="2902854" indent="0">
              <a:buNone/>
              <a:defRPr sz="2500" b="1"/>
            </a:lvl5pPr>
            <a:lvl6pPr marL="3628568" indent="0">
              <a:buNone/>
              <a:defRPr sz="2500" b="1"/>
            </a:lvl6pPr>
            <a:lvl7pPr marL="4354281" indent="0">
              <a:buNone/>
              <a:defRPr sz="2500" b="1"/>
            </a:lvl7pPr>
            <a:lvl8pPr marL="5079995" indent="0">
              <a:buNone/>
              <a:defRPr sz="2500" b="1"/>
            </a:lvl8pPr>
            <a:lvl9pPr marL="5805708" indent="0">
              <a:buNone/>
              <a:defRPr sz="2500" b="1"/>
            </a:lvl9pPr>
          </a:lstStyle>
          <a:p>
            <a:pPr lvl="0"/>
            <a:r>
              <a:rPr lang="en-US" smtClean="0"/>
              <a:t>Click to edit Master text styles</a:t>
            </a:r>
          </a:p>
        </p:txBody>
      </p:sp>
      <p:sp>
        <p:nvSpPr>
          <p:cNvPr id="4" name="Content Placeholder 3"/>
          <p:cNvSpPr>
            <a:spLocks noGrp="1"/>
          </p:cNvSpPr>
          <p:nvPr>
            <p:ph sz="half" idx="2"/>
          </p:nvPr>
        </p:nvSpPr>
        <p:spPr>
          <a:xfrm>
            <a:off x="812800" y="3585882"/>
            <a:ext cx="6339840" cy="4582335"/>
          </a:xfrm>
        </p:spPr>
        <p:txBody>
          <a:bodyPr>
            <a:normAutofit/>
          </a:bodyPr>
          <a:lstStyle>
            <a:lvl1pPr>
              <a:defRPr sz="2900"/>
            </a:lvl1pPr>
            <a:lvl2pPr>
              <a:defRPr sz="2900"/>
            </a:lvl2pPr>
            <a:lvl3pPr>
              <a:defRPr sz="2900"/>
            </a:lvl3pPr>
            <a:lvl4pPr>
              <a:defRPr sz="2900"/>
            </a:lvl4pPr>
            <a:lvl5pPr>
              <a:defRPr sz="29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7607806" y="2738843"/>
            <a:ext cx="6339840" cy="853016"/>
          </a:xfrm>
        </p:spPr>
        <p:txBody>
          <a:bodyPr anchor="b">
            <a:noAutofit/>
          </a:bodyPr>
          <a:lstStyle>
            <a:lvl1pPr marL="0" indent="0" algn="ctr">
              <a:spcBef>
                <a:spcPct val="0"/>
              </a:spcBef>
              <a:buNone/>
              <a:defRPr sz="3200" b="1">
                <a:solidFill>
                  <a:schemeClr val="accent1"/>
                </a:solidFill>
              </a:defRPr>
            </a:lvl1pPr>
            <a:lvl2pPr marL="725714" indent="0">
              <a:buNone/>
              <a:defRPr sz="3200" b="1"/>
            </a:lvl2pPr>
            <a:lvl3pPr marL="1451427" indent="0">
              <a:buNone/>
              <a:defRPr sz="2900" b="1"/>
            </a:lvl3pPr>
            <a:lvl4pPr marL="2177141" indent="0">
              <a:buNone/>
              <a:defRPr sz="2500" b="1"/>
            </a:lvl4pPr>
            <a:lvl5pPr marL="2902854" indent="0">
              <a:buNone/>
              <a:defRPr sz="2500" b="1"/>
            </a:lvl5pPr>
            <a:lvl6pPr marL="3628568" indent="0">
              <a:buNone/>
              <a:defRPr sz="2500" b="1"/>
            </a:lvl6pPr>
            <a:lvl7pPr marL="4354281" indent="0">
              <a:buNone/>
              <a:defRPr sz="2500" b="1"/>
            </a:lvl7pPr>
            <a:lvl8pPr marL="5079995" indent="0">
              <a:buNone/>
              <a:defRPr sz="2500" b="1"/>
            </a:lvl8pPr>
            <a:lvl9pPr marL="5805708" indent="0">
              <a:buNone/>
              <a:defRPr sz="2500" b="1"/>
            </a:lvl9pPr>
          </a:lstStyle>
          <a:p>
            <a:pPr lvl="0"/>
            <a:r>
              <a:rPr lang="en-US" smtClean="0"/>
              <a:t>Click to edit Master text styles</a:t>
            </a:r>
          </a:p>
        </p:txBody>
      </p:sp>
      <p:sp>
        <p:nvSpPr>
          <p:cNvPr id="6" name="Content Placeholder 5"/>
          <p:cNvSpPr>
            <a:spLocks noGrp="1"/>
          </p:cNvSpPr>
          <p:nvPr>
            <p:ph sz="quarter" idx="4"/>
          </p:nvPr>
        </p:nvSpPr>
        <p:spPr>
          <a:xfrm>
            <a:off x="7607806" y="3585882"/>
            <a:ext cx="6339840" cy="4582335"/>
          </a:xfrm>
        </p:spPr>
        <p:txBody>
          <a:bodyPr>
            <a:normAutofit/>
          </a:bodyPr>
          <a:lstStyle>
            <a:lvl1pPr>
              <a:defRPr sz="2900"/>
            </a:lvl1pPr>
            <a:lvl2pPr>
              <a:defRPr sz="2900"/>
            </a:lvl2pPr>
            <a:lvl3pPr>
              <a:defRPr sz="2900"/>
            </a:lvl3pPr>
            <a:lvl4pPr>
              <a:defRPr sz="2900"/>
            </a:lvl4pPr>
            <a:lvl5pPr>
              <a:defRPr sz="29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7/13/15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812799" y="2952749"/>
            <a:ext cx="13148734"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812799" y="5633297"/>
            <a:ext cx="13148734"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7613227"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7613227"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812800"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03025" y="241300"/>
            <a:ext cx="3381375"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9991725"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49384368"/>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7613227"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7613227"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812800"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812800"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7/13/15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5" name="Rectangle 4"/>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7/13/15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326776"/>
            <a:ext cx="6339840" cy="1380565"/>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8465870" y="1320801"/>
            <a:ext cx="6339840" cy="684741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812798" y="2743201"/>
            <a:ext cx="6339840" cy="4876801"/>
          </a:xfrm>
        </p:spPr>
        <p:txBody>
          <a:bodyPr>
            <a:normAutofit/>
          </a:bodyPr>
          <a:lstStyle>
            <a:lvl1pPr marL="0" indent="0">
              <a:spcBef>
                <a:spcPts val="952"/>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8" name="Rectangle 7"/>
          <p:cNvSpPr/>
          <p:nvPr/>
        </p:nvSpPr>
        <p:spPr>
          <a:xfrm>
            <a:off x="8438775" y="357717"/>
            <a:ext cx="7315200"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326776"/>
            <a:ext cx="6339840" cy="1380565"/>
          </a:xfrm>
        </p:spPr>
        <p:txBody>
          <a:bodyPr anchor="b"/>
          <a:lstStyle>
            <a:lvl1pPr algn="l">
              <a:defRPr sz="4400" b="0"/>
            </a:lvl1pPr>
          </a:lstStyle>
          <a:p>
            <a:r>
              <a:rPr lang="en-US" smtClean="0"/>
              <a:t>Click to edit Master title style</a:t>
            </a:r>
            <a:endParaRPr/>
          </a:p>
        </p:txBody>
      </p:sp>
      <p:sp>
        <p:nvSpPr>
          <p:cNvPr id="4" name="Text Placeholder 3"/>
          <p:cNvSpPr>
            <a:spLocks noGrp="1"/>
          </p:cNvSpPr>
          <p:nvPr>
            <p:ph type="body" sz="half" idx="2"/>
          </p:nvPr>
        </p:nvSpPr>
        <p:spPr>
          <a:xfrm>
            <a:off x="812798" y="2743201"/>
            <a:ext cx="6339840" cy="4876801"/>
          </a:xfrm>
        </p:spPr>
        <p:txBody>
          <a:bodyPr>
            <a:normAutofit/>
          </a:bodyPr>
          <a:lstStyle>
            <a:lvl1pPr marL="0" indent="0">
              <a:spcBef>
                <a:spcPts val="952"/>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a:xfrm>
            <a:off x="286871" y="8165353"/>
            <a:ext cx="3115733" cy="486833"/>
          </a:xfrm>
        </p:spPr>
        <p:txBody>
          <a:bodyPr/>
          <a:lstStyle>
            <a:lvl1pPr algn="l">
              <a:defRPr/>
            </a:lvl1p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a:xfrm>
            <a:off x="310777" y="8475134"/>
            <a:ext cx="6868956" cy="486833"/>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10" name="Picture Placeholder 9"/>
          <p:cNvSpPr>
            <a:spLocks noGrp="1"/>
          </p:cNvSpPr>
          <p:nvPr>
            <p:ph type="pic" sz="quarter" idx="13"/>
          </p:nvPr>
        </p:nvSpPr>
        <p:spPr>
          <a:xfrm>
            <a:off x="8462681" y="1320801"/>
            <a:ext cx="7282688" cy="7482417"/>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8" name="Rectangle 7"/>
          <p:cNvSpPr/>
          <p:nvPr/>
        </p:nvSpPr>
        <p:spPr>
          <a:xfrm>
            <a:off x="12829823" y="357717"/>
            <a:ext cx="2914590" cy="4852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5623" y="5689600"/>
            <a:ext cx="11514667" cy="755651"/>
          </a:xfrm>
        </p:spPr>
        <p:txBody>
          <a:bodyPr anchor="b"/>
          <a:lstStyle>
            <a:lvl1pPr algn="l">
              <a:defRPr sz="4400" b="0"/>
            </a:lvl1pPr>
          </a:lstStyle>
          <a:p>
            <a:r>
              <a:rPr lang="en-US" smtClean="0"/>
              <a:t>Click to edit Master title style</a:t>
            </a:r>
            <a:endParaRPr/>
          </a:p>
        </p:txBody>
      </p:sp>
      <p:sp>
        <p:nvSpPr>
          <p:cNvPr id="3" name="Picture Placeholder 2"/>
          <p:cNvSpPr>
            <a:spLocks noGrp="1"/>
          </p:cNvSpPr>
          <p:nvPr>
            <p:ph type="pic" idx="1"/>
          </p:nvPr>
        </p:nvSpPr>
        <p:spPr>
          <a:xfrm>
            <a:off x="479776" y="357717"/>
            <a:ext cx="12192000" cy="4852416"/>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4" name="Text Placeholder 3"/>
          <p:cNvSpPr>
            <a:spLocks noGrp="1"/>
          </p:cNvSpPr>
          <p:nvPr>
            <p:ph type="body" sz="half" idx="2"/>
          </p:nvPr>
        </p:nvSpPr>
        <p:spPr>
          <a:xfrm>
            <a:off x="815623" y="6454589"/>
            <a:ext cx="11511844" cy="1739028"/>
          </a:xfrm>
        </p:spPr>
        <p:txBody>
          <a:bodyPr>
            <a:normAutofit/>
          </a:bodyPr>
          <a:lstStyle>
            <a:lvl1pPr marL="0" indent="0">
              <a:spcBef>
                <a:spcPts val="0"/>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4463060" y="357717"/>
            <a:ext cx="1281353" cy="4852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5623" y="5689600"/>
            <a:ext cx="11514667" cy="755651"/>
          </a:xfrm>
        </p:spPr>
        <p:txBody>
          <a:bodyPr anchor="b"/>
          <a:lstStyle>
            <a:lvl1pPr algn="l">
              <a:defRPr sz="4400" b="0"/>
            </a:lvl1pPr>
          </a:lstStyle>
          <a:p>
            <a:r>
              <a:rPr lang="en-US" smtClean="0"/>
              <a:t>Click to edit Master title style</a:t>
            </a:r>
            <a:endParaRPr/>
          </a:p>
        </p:txBody>
      </p:sp>
      <p:sp>
        <p:nvSpPr>
          <p:cNvPr id="3" name="Picture Placeholder 2"/>
          <p:cNvSpPr>
            <a:spLocks noGrp="1"/>
          </p:cNvSpPr>
          <p:nvPr>
            <p:ph type="pic" idx="1"/>
          </p:nvPr>
        </p:nvSpPr>
        <p:spPr>
          <a:xfrm>
            <a:off x="479776" y="357717"/>
            <a:ext cx="5345291" cy="4852416"/>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4" name="Text Placeholder 3"/>
          <p:cNvSpPr>
            <a:spLocks noGrp="1"/>
          </p:cNvSpPr>
          <p:nvPr>
            <p:ph type="body" sz="half" idx="2"/>
          </p:nvPr>
        </p:nvSpPr>
        <p:spPr>
          <a:xfrm>
            <a:off x="815623" y="6454589"/>
            <a:ext cx="11511844" cy="1739028"/>
          </a:xfrm>
        </p:spPr>
        <p:txBody>
          <a:bodyPr>
            <a:normAutofit/>
          </a:bodyPr>
          <a:lstStyle>
            <a:lvl1pPr marL="0" indent="0">
              <a:spcBef>
                <a:spcPts val="0"/>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10" name="Picture Placeholder 2"/>
          <p:cNvSpPr>
            <a:spLocks noGrp="1"/>
          </p:cNvSpPr>
          <p:nvPr>
            <p:ph type="pic" idx="13"/>
          </p:nvPr>
        </p:nvSpPr>
        <p:spPr>
          <a:xfrm>
            <a:off x="5960533" y="357718"/>
            <a:ext cx="8359090"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11" name="Picture Placeholder 2"/>
          <p:cNvSpPr>
            <a:spLocks noGrp="1"/>
          </p:cNvSpPr>
          <p:nvPr>
            <p:ph type="pic" idx="14"/>
          </p:nvPr>
        </p:nvSpPr>
        <p:spPr>
          <a:xfrm>
            <a:off x="5960533" y="2842581"/>
            <a:ext cx="4096512"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12" name="Picture Placeholder 2"/>
          <p:cNvSpPr>
            <a:spLocks noGrp="1"/>
          </p:cNvSpPr>
          <p:nvPr>
            <p:ph type="pic" idx="15"/>
          </p:nvPr>
        </p:nvSpPr>
        <p:spPr>
          <a:xfrm>
            <a:off x="10223111" y="2842581"/>
            <a:ext cx="4096512"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12821522"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Vertical Title 1"/>
          <p:cNvSpPr>
            <a:spLocks noGrp="1"/>
          </p:cNvSpPr>
          <p:nvPr>
            <p:ph type="title" orient="vert"/>
          </p:nvPr>
        </p:nvSpPr>
        <p:spPr>
          <a:xfrm>
            <a:off x="13411199" y="1380566"/>
            <a:ext cx="2350747" cy="678765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812800" y="1380566"/>
            <a:ext cx="10701867" cy="681305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9910537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988964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7989338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9936654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6048419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9204723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691481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666506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3360322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6095953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0891101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03025" y="241300"/>
            <a:ext cx="3381375"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9991725"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0542250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0937599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0222843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0965038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0580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167765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3877725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5688674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9477359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0415678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923047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1281758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86364544"/>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7870798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12550" y="241300"/>
            <a:ext cx="3384550"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10001250"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4000649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58075039"/>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22947304"/>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8738833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6857719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2448254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8567245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2413000"/>
            <a:ext cx="66865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2413000"/>
            <a:ext cx="66865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27245323"/>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0566905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3055504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Bold Italic"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68463784"/>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2387082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3510256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5936416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64671916"/>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6393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4559300"/>
            <a:ext cx="3219450" cy="311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4559300"/>
            <a:ext cx="3219450" cy="311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67724741"/>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087962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3955428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2106859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8124136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09474179"/>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5303672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28171789"/>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02375" y="1536700"/>
            <a:ext cx="1647825" cy="6134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1536700"/>
            <a:ext cx="4791075" cy="6134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87550251"/>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86165645"/>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6116983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2432891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358900" y="1295400"/>
            <a:ext cx="6686550" cy="654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1295400"/>
            <a:ext cx="6686550" cy="654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872868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8555547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7947441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3359325"/>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9148576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30413437"/>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9256584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27586501"/>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46918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4691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2350871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24830874"/>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2260458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7279025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28422544"/>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06829241"/>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38061383"/>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21256391"/>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3709641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94060773"/>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03464259"/>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71266801"/>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41300"/>
            <a:ext cx="3657600" cy="7926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41300"/>
            <a:ext cx="10820400" cy="79263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0792354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97885428"/>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6934986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1688332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90831161"/>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74900" y="8293100"/>
            <a:ext cx="5670550" cy="39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8293100"/>
            <a:ext cx="5670550" cy="39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81456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5727822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42255322"/>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46494902"/>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97569429"/>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Bold Italic"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08405020"/>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99989894"/>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995025" y="7861300"/>
            <a:ext cx="2873375" cy="82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74900" y="7861300"/>
            <a:ext cx="8467725" cy="82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36762551"/>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6214856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3243705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47666859"/>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1438738"/>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7746704"/>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489754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870834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9771304"/>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9852271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0831706"/>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58543073"/>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36110682"/>
      </p:ext>
    </p:extLst>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20" Type="http://schemas.openxmlformats.org/officeDocument/2006/relationships/theme" Target="../theme/theme10.xml"/><Relationship Id="rId10" Type="http://schemas.openxmlformats.org/officeDocument/2006/relationships/slideLayout" Target="../slideLayouts/slideLayout109.xml"/><Relationship Id="rId11" Type="http://schemas.openxmlformats.org/officeDocument/2006/relationships/slideLayout" Target="../slideLayouts/slideLayout110.xml"/><Relationship Id="rId12" Type="http://schemas.openxmlformats.org/officeDocument/2006/relationships/slideLayout" Target="../slideLayouts/slideLayout111.xml"/><Relationship Id="rId13" Type="http://schemas.openxmlformats.org/officeDocument/2006/relationships/slideLayout" Target="../slideLayouts/slideLayout112.xml"/><Relationship Id="rId14" Type="http://schemas.openxmlformats.org/officeDocument/2006/relationships/slideLayout" Target="../slideLayouts/slideLayout113.xml"/><Relationship Id="rId15" Type="http://schemas.openxmlformats.org/officeDocument/2006/relationships/slideLayout" Target="../slideLayouts/slideLayout114.xml"/><Relationship Id="rId16" Type="http://schemas.openxmlformats.org/officeDocument/2006/relationships/slideLayout" Target="../slideLayouts/slideLayout115.xml"/><Relationship Id="rId17" Type="http://schemas.openxmlformats.org/officeDocument/2006/relationships/slideLayout" Target="../slideLayouts/slideLayout116.xml"/><Relationship Id="rId18" Type="http://schemas.openxmlformats.org/officeDocument/2006/relationships/slideLayout" Target="../slideLayouts/slideLayout117.xml"/><Relationship Id="rId19" Type="http://schemas.openxmlformats.org/officeDocument/2006/relationships/slideLayout" Target="../slideLayouts/slideLayout118.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3.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3.jpe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jpe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3" Type="http://schemas.openxmlformats.org/officeDocument/2006/relationships/image" Target="../media/image2.jpeg"/><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3" Type="http://schemas.openxmlformats.org/officeDocument/2006/relationships/image" Target="../media/image3.jpe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3" Type="http://schemas.openxmlformats.org/officeDocument/2006/relationships/image" Target="../media/image2.jpeg"/><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50179"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50180" name="Rectangle 3"/>
          <p:cNvSpPr>
            <a:spLocks noGrp="1" noChangeArrowheads="1"/>
          </p:cNvSpPr>
          <p:nvPr>
            <p:ph type="body" idx="1"/>
          </p:nvPr>
        </p:nvSpPr>
        <p:spPr bwMode="auto">
          <a:xfrm>
            <a:off x="1358900" y="2413000"/>
            <a:ext cx="13525500" cy="57150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t"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2799" y="1219200"/>
            <a:ext cx="11570448" cy="1524000"/>
          </a:xfrm>
          <a:prstGeom prst="rect">
            <a:avLst/>
          </a:prstGeom>
        </p:spPr>
        <p:txBody>
          <a:bodyPr vert="horz" lIns="145143" tIns="72571" rIns="145143" bIns="72571"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812799" y="2946401"/>
            <a:ext cx="11570448" cy="5221817"/>
          </a:xfrm>
          <a:prstGeom prst="rect">
            <a:avLst/>
          </a:prstGeom>
        </p:spPr>
        <p:txBody>
          <a:bodyPr vert="horz" lIns="145143" tIns="72571" rIns="145143" bIns="7257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2797616" y="8475134"/>
            <a:ext cx="3115733" cy="486833"/>
          </a:xfrm>
          <a:prstGeom prst="rect">
            <a:avLst/>
          </a:prstGeom>
        </p:spPr>
        <p:txBody>
          <a:bodyPr vert="horz" lIns="145143" tIns="72571" rIns="145143" bIns="72571" rtlCol="0" anchor="ctr"/>
          <a:lstStyle>
            <a:lvl1pPr algn="r">
              <a:defRPr sz="1700" b="1">
                <a:solidFill>
                  <a:schemeClr val="tx2">
                    <a:lumMod val="60000"/>
                    <a:lumOff val="40000"/>
                  </a:schemeClr>
                </a:solidFill>
              </a:defRPr>
            </a:lvl1pPr>
          </a:lstStyle>
          <a:p>
            <a:fld id="{B1A24CD3-204F-4468-8EE4-28A6668D006A}" type="datetimeFigureOut">
              <a:rPr lang="en-US" smtClean="0"/>
              <a:pPr/>
              <a:t>7/13/15</a:t>
            </a:fld>
            <a:endParaRPr lang="en-US"/>
          </a:p>
        </p:txBody>
      </p:sp>
      <p:sp>
        <p:nvSpPr>
          <p:cNvPr id="5" name="Footer Placeholder 4"/>
          <p:cNvSpPr>
            <a:spLocks noGrp="1"/>
          </p:cNvSpPr>
          <p:nvPr>
            <p:ph type="ftr" sz="quarter" idx="3"/>
          </p:nvPr>
        </p:nvSpPr>
        <p:spPr>
          <a:xfrm>
            <a:off x="310777" y="8475134"/>
            <a:ext cx="10679289" cy="486833"/>
          </a:xfrm>
          <a:prstGeom prst="rect">
            <a:avLst/>
          </a:prstGeom>
        </p:spPr>
        <p:txBody>
          <a:bodyPr vert="horz" lIns="145143" tIns="72571" rIns="145143" bIns="72571" rtlCol="0" anchor="ctr"/>
          <a:lstStyle>
            <a:lvl1pPr algn="l">
              <a:defRPr sz="17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14678212" y="481356"/>
            <a:ext cx="900455" cy="486833"/>
          </a:xfrm>
          <a:prstGeom prst="rect">
            <a:avLst/>
          </a:prstGeom>
        </p:spPr>
        <p:txBody>
          <a:bodyPr vert="horz" lIns="145143" tIns="72571" rIns="145143" bIns="72571" rtlCol="0" anchor="ctr"/>
          <a:lstStyle>
            <a:lvl1pPr algn="r">
              <a:defRPr sz="3500" b="1">
                <a:solidFill>
                  <a:schemeClr val="bg1"/>
                </a:solidFill>
              </a:defRPr>
            </a:lvl1pPr>
          </a:lstStyle>
          <a:p>
            <a:fld id="{57AF16DE-A0D5-4438-950F-5B1E159C2C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 id="2147483822" r:id="rId18"/>
    <p:sldLayoutId id="2147483823" r:id="rId19"/>
  </p:sldLayoutIdLst>
  <p:txStyles>
    <p:titleStyle>
      <a:lvl1pPr algn="l" defTabSz="1451427" rtl="0" eaLnBrk="1" latinLnBrk="0" hangingPunct="1">
        <a:spcBef>
          <a:spcPct val="0"/>
        </a:spcBef>
        <a:buNone/>
        <a:defRPr sz="5700" kern="1200">
          <a:solidFill>
            <a:schemeClr val="accent1"/>
          </a:solidFill>
          <a:latin typeface="+mj-lt"/>
          <a:ea typeface="+mj-ea"/>
          <a:cs typeface="+mj-cs"/>
        </a:defRPr>
      </a:lvl1pPr>
    </p:titleStyle>
    <p:bodyStyle>
      <a:lvl1pPr marL="362857" indent="-362857" algn="l" defTabSz="1451427" rtl="0" eaLnBrk="1" latinLnBrk="0" hangingPunct="1">
        <a:spcBef>
          <a:spcPts val="2857"/>
        </a:spcBef>
        <a:buClr>
          <a:schemeClr val="accent1"/>
        </a:buClr>
        <a:buSzPct val="100000"/>
        <a:buFont typeface="Wingdings 2" pitchFamily="18" charset="2"/>
        <a:buChar char="¡"/>
        <a:defRPr sz="3200" kern="1200">
          <a:solidFill>
            <a:schemeClr val="tx2"/>
          </a:solidFill>
          <a:latin typeface="+mn-lt"/>
          <a:ea typeface="+mn-ea"/>
          <a:cs typeface="+mn-cs"/>
        </a:defRPr>
      </a:lvl1pPr>
      <a:lvl2pPr marL="725714" indent="-362857" algn="l" defTabSz="1451427" rtl="0" eaLnBrk="1" latinLnBrk="0" hangingPunct="1">
        <a:spcBef>
          <a:spcPts val="952"/>
        </a:spcBef>
        <a:buClr>
          <a:schemeClr val="accent1">
            <a:lumMod val="50000"/>
          </a:schemeClr>
        </a:buClr>
        <a:buSzPct val="100000"/>
        <a:buFont typeface="Wingdings 2" pitchFamily="18" charset="2"/>
        <a:buChar char="¡"/>
        <a:defRPr sz="2900" kern="1200">
          <a:solidFill>
            <a:schemeClr val="tx2"/>
          </a:solidFill>
          <a:latin typeface="+mn-lt"/>
          <a:ea typeface="+mn-ea"/>
          <a:cs typeface="+mn-cs"/>
        </a:defRPr>
      </a:lvl2pPr>
      <a:lvl3pPr marL="1088570" indent="-362857" algn="l" defTabSz="1451427" rtl="0" eaLnBrk="1" latinLnBrk="0" hangingPunct="1">
        <a:spcBef>
          <a:spcPts val="952"/>
        </a:spcBef>
        <a:buClr>
          <a:schemeClr val="accent1"/>
        </a:buClr>
        <a:buSzPct val="100000"/>
        <a:buFont typeface="Wingdings 2" pitchFamily="18" charset="2"/>
        <a:buChar char="¡"/>
        <a:defRPr sz="2900" kern="1200">
          <a:solidFill>
            <a:schemeClr val="tx2"/>
          </a:solidFill>
          <a:latin typeface="+mn-lt"/>
          <a:ea typeface="+mn-ea"/>
          <a:cs typeface="+mn-cs"/>
        </a:defRPr>
      </a:lvl3pPr>
      <a:lvl4pPr marL="1451427" indent="-362857" algn="l" defTabSz="1451427" rtl="0" eaLnBrk="1" latinLnBrk="0" hangingPunct="1">
        <a:spcBef>
          <a:spcPts val="952"/>
        </a:spcBef>
        <a:buClr>
          <a:schemeClr val="accent1">
            <a:lumMod val="50000"/>
          </a:schemeClr>
        </a:buClr>
        <a:buSzPct val="100000"/>
        <a:buFont typeface="Wingdings 2" pitchFamily="18" charset="2"/>
        <a:buChar char="¡"/>
        <a:defRPr sz="2900" kern="1200">
          <a:solidFill>
            <a:schemeClr val="tx2"/>
          </a:solidFill>
          <a:latin typeface="+mn-lt"/>
          <a:ea typeface="+mn-ea"/>
          <a:cs typeface="+mn-cs"/>
        </a:defRPr>
      </a:lvl4pPr>
      <a:lvl5pPr marL="1814284" indent="-362857" algn="l" defTabSz="1451427" rtl="0" eaLnBrk="1" latinLnBrk="0" hangingPunct="1">
        <a:spcBef>
          <a:spcPts val="952"/>
        </a:spcBef>
        <a:buClr>
          <a:schemeClr val="accent1"/>
        </a:buClr>
        <a:buSzPct val="100000"/>
        <a:buFont typeface="Wingdings 2" pitchFamily="18" charset="2"/>
        <a:buChar char="¡"/>
        <a:defRPr sz="2900" kern="1200">
          <a:solidFill>
            <a:schemeClr val="tx2"/>
          </a:solidFill>
          <a:latin typeface="+mn-lt"/>
          <a:ea typeface="+mn-ea"/>
          <a:cs typeface="+mn-cs"/>
        </a:defRPr>
      </a:lvl5pPr>
      <a:lvl6pPr marL="2187220" indent="-362857" algn="l" defTabSz="1451427" rtl="0" eaLnBrk="1" latinLnBrk="0" hangingPunct="1">
        <a:spcBef>
          <a:spcPct val="20000"/>
        </a:spcBef>
        <a:buClr>
          <a:schemeClr val="accent1">
            <a:lumMod val="50000"/>
          </a:schemeClr>
        </a:buClr>
        <a:buFont typeface="Wingdings 2" pitchFamily="18" charset="2"/>
        <a:buChar char=""/>
        <a:defRPr lang="en-US" sz="2900" kern="1200" dirty="0" smtClean="0">
          <a:solidFill>
            <a:schemeClr val="tx2"/>
          </a:solidFill>
          <a:latin typeface="+mn-lt"/>
          <a:ea typeface="+mn-ea"/>
          <a:cs typeface="+mn-cs"/>
        </a:defRPr>
      </a:lvl6pPr>
      <a:lvl7pPr marL="2545037" indent="-362857" algn="l" defTabSz="1451427" rtl="0" eaLnBrk="1" latinLnBrk="0" hangingPunct="1">
        <a:spcBef>
          <a:spcPct val="20000"/>
        </a:spcBef>
        <a:buClr>
          <a:schemeClr val="accent1"/>
        </a:buClr>
        <a:buFont typeface="Wingdings 2" pitchFamily="18" charset="2"/>
        <a:buChar char=""/>
        <a:defRPr lang="en-US" sz="2900" kern="1200" dirty="0" smtClean="0">
          <a:solidFill>
            <a:schemeClr val="tx2"/>
          </a:solidFill>
          <a:latin typeface="+mn-lt"/>
          <a:ea typeface="+mn-ea"/>
          <a:cs typeface="+mn-cs"/>
        </a:defRPr>
      </a:lvl7pPr>
      <a:lvl8pPr marL="2905375" indent="-362857" algn="l" defTabSz="1451427" rtl="0" eaLnBrk="1" latinLnBrk="0" hangingPunct="1">
        <a:spcBef>
          <a:spcPct val="20000"/>
        </a:spcBef>
        <a:buClr>
          <a:schemeClr val="accent1">
            <a:lumMod val="50000"/>
          </a:schemeClr>
        </a:buClr>
        <a:buFont typeface="Wingdings 2" pitchFamily="18" charset="2"/>
        <a:buChar char=""/>
        <a:defRPr lang="en-US" sz="2900" kern="1200" dirty="0" smtClean="0">
          <a:solidFill>
            <a:schemeClr val="tx2"/>
          </a:solidFill>
          <a:latin typeface="+mn-lt"/>
          <a:ea typeface="+mn-ea"/>
          <a:cs typeface="+mn-cs"/>
        </a:defRPr>
      </a:lvl8pPr>
      <a:lvl9pPr marL="3265711" indent="-362857" algn="l" defTabSz="1451427" rtl="0" eaLnBrk="1" latinLnBrk="0" hangingPunct="1">
        <a:spcBef>
          <a:spcPct val="20000"/>
        </a:spcBef>
        <a:buClr>
          <a:schemeClr val="accent1"/>
        </a:buClr>
        <a:buFont typeface="Wingdings 2" pitchFamily="18" charset="2"/>
        <a:buChar char=""/>
        <a:defRPr lang="en-US" sz="2900" kern="1200" dirty="0">
          <a:solidFill>
            <a:schemeClr val="tx2"/>
          </a:solidFill>
          <a:latin typeface="+mn-lt"/>
          <a:ea typeface="+mn-ea"/>
          <a:cs typeface="+mn-cs"/>
        </a:defRPr>
      </a:lvl9pPr>
    </p:bodyStyle>
    <p:otherStyle>
      <a:defPPr>
        <a:defRPr/>
      </a:defPPr>
      <a:lvl1pPr marL="0" algn="l" defTabSz="1451427" rtl="0" eaLnBrk="1" latinLnBrk="0" hangingPunct="1">
        <a:defRPr sz="2900" kern="1200">
          <a:solidFill>
            <a:schemeClr val="tx1"/>
          </a:solidFill>
          <a:latin typeface="+mn-lt"/>
          <a:ea typeface="+mn-ea"/>
          <a:cs typeface="+mn-cs"/>
        </a:defRPr>
      </a:lvl1pPr>
      <a:lvl2pPr marL="725714" algn="l" defTabSz="1451427" rtl="0" eaLnBrk="1" latinLnBrk="0" hangingPunct="1">
        <a:defRPr sz="2900" kern="1200">
          <a:solidFill>
            <a:schemeClr val="tx1"/>
          </a:solidFill>
          <a:latin typeface="+mn-lt"/>
          <a:ea typeface="+mn-ea"/>
          <a:cs typeface="+mn-cs"/>
        </a:defRPr>
      </a:lvl2pPr>
      <a:lvl3pPr marL="1451427" algn="l" defTabSz="1451427" rtl="0" eaLnBrk="1" latinLnBrk="0" hangingPunct="1">
        <a:defRPr sz="2900" kern="1200">
          <a:solidFill>
            <a:schemeClr val="tx1"/>
          </a:solidFill>
          <a:latin typeface="+mn-lt"/>
          <a:ea typeface="+mn-ea"/>
          <a:cs typeface="+mn-cs"/>
        </a:defRPr>
      </a:lvl3pPr>
      <a:lvl4pPr marL="2177141" algn="l" defTabSz="1451427" rtl="0" eaLnBrk="1" latinLnBrk="0" hangingPunct="1">
        <a:defRPr sz="2900" kern="1200">
          <a:solidFill>
            <a:schemeClr val="tx1"/>
          </a:solidFill>
          <a:latin typeface="+mn-lt"/>
          <a:ea typeface="+mn-ea"/>
          <a:cs typeface="+mn-cs"/>
        </a:defRPr>
      </a:lvl4pPr>
      <a:lvl5pPr marL="2902854" algn="l" defTabSz="1451427" rtl="0" eaLnBrk="1" latinLnBrk="0" hangingPunct="1">
        <a:defRPr sz="2900" kern="1200">
          <a:solidFill>
            <a:schemeClr val="tx1"/>
          </a:solidFill>
          <a:latin typeface="+mn-lt"/>
          <a:ea typeface="+mn-ea"/>
          <a:cs typeface="+mn-cs"/>
        </a:defRPr>
      </a:lvl5pPr>
      <a:lvl6pPr marL="3628568" algn="l" defTabSz="1451427" rtl="0" eaLnBrk="1" latinLnBrk="0" hangingPunct="1">
        <a:defRPr sz="2900" kern="1200">
          <a:solidFill>
            <a:schemeClr val="tx1"/>
          </a:solidFill>
          <a:latin typeface="+mn-lt"/>
          <a:ea typeface="+mn-ea"/>
          <a:cs typeface="+mn-cs"/>
        </a:defRPr>
      </a:lvl6pPr>
      <a:lvl7pPr marL="4354281" algn="l" defTabSz="1451427" rtl="0" eaLnBrk="1" latinLnBrk="0" hangingPunct="1">
        <a:defRPr sz="2900" kern="1200">
          <a:solidFill>
            <a:schemeClr val="tx1"/>
          </a:solidFill>
          <a:latin typeface="+mn-lt"/>
          <a:ea typeface="+mn-ea"/>
          <a:cs typeface="+mn-cs"/>
        </a:defRPr>
      </a:lvl7pPr>
      <a:lvl8pPr marL="5079995" algn="l" defTabSz="1451427" rtl="0" eaLnBrk="1" latinLnBrk="0" hangingPunct="1">
        <a:defRPr sz="2900" kern="1200">
          <a:solidFill>
            <a:schemeClr val="tx1"/>
          </a:solidFill>
          <a:latin typeface="+mn-lt"/>
          <a:ea typeface="+mn-ea"/>
          <a:cs typeface="+mn-cs"/>
        </a:defRPr>
      </a:lvl8pPr>
      <a:lvl9pPr marL="5805708" algn="l" defTabSz="1451427" rtl="0" eaLnBrk="1" latinLnBrk="0" hangingPunct="1">
        <a:defRPr sz="2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62467"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62468" name="Rectangle 3"/>
          <p:cNvSpPr>
            <a:spLocks noGrp="1" noChangeArrowheads="1"/>
          </p:cNvSpPr>
          <p:nvPr>
            <p:ph type="body" idx="1"/>
          </p:nvPr>
        </p:nvSpPr>
        <p:spPr bwMode="auto">
          <a:xfrm>
            <a:off x="1358900" y="2413000"/>
            <a:ext cx="6591300" cy="57150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69"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74755"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74756" name="Rectangle 3"/>
          <p:cNvSpPr>
            <a:spLocks noGrp="1" noChangeArrowheads="1"/>
          </p:cNvSpPr>
          <p:nvPr>
            <p:ph type="body" idx="1"/>
          </p:nvPr>
        </p:nvSpPr>
        <p:spPr bwMode="auto">
          <a:xfrm>
            <a:off x="8305800" y="2413000"/>
            <a:ext cx="6591300" cy="57150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p:txStyles>
    <p:titleStyle>
      <a:lvl1pPr algn="l" rtl="0" eaLnBrk="0" fontAlgn="base" hangingPunct="0">
        <a:spcBef>
          <a:spcPct val="0"/>
        </a:spcBef>
        <a:spcAft>
          <a:spcPct val="0"/>
        </a:spcAft>
        <a:defRPr sz="2000">
          <a:solidFill>
            <a:srgbClr val="FFFFFF"/>
          </a:solidFill>
          <a:latin typeface="+mj-lt"/>
          <a:ea typeface="+mj-ea"/>
          <a:cs typeface="+mj-cs"/>
          <a:sym typeface="Palatino Bold" charset="0"/>
        </a:defRPr>
      </a:lvl1pPr>
      <a:lvl2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2pPr>
      <a:lvl3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3pPr>
      <a:lvl4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4pPr>
      <a:lvl5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l" rtl="0" eaLnBrk="0" fontAlgn="base" hangingPunct="0">
        <a:spcBef>
          <a:spcPct val="0"/>
        </a:spcBef>
        <a:spcAft>
          <a:spcPct val="0"/>
        </a:spcAft>
        <a:defRPr sz="1400">
          <a:solidFill>
            <a:srgbClr val="FFFFFF"/>
          </a:solidFill>
          <a:latin typeface="+mn-lt"/>
          <a:ea typeface="+mn-ea"/>
          <a:cs typeface="+mn-cs"/>
          <a:sym typeface="Palatino Bold Italic" charset="0"/>
        </a:defRPr>
      </a:lvl1pPr>
      <a:lvl2pPr marL="742950" indent="-285750" algn="l" rtl="0" eaLnBrk="0" fontAlgn="base" hangingPunct="0">
        <a:spcBef>
          <a:spcPct val="0"/>
        </a:spcBef>
        <a:spcAft>
          <a:spcPct val="0"/>
        </a:spcAft>
        <a:defRPr sz="1400">
          <a:solidFill>
            <a:srgbClr val="FFFFFF"/>
          </a:solidFill>
          <a:latin typeface="+mn-lt"/>
          <a:ea typeface="+mn-ea"/>
          <a:cs typeface="+mn-cs"/>
          <a:sym typeface="Palatino Bold Italic" charset="0"/>
        </a:defRPr>
      </a:lvl2pPr>
      <a:lvl3pPr marL="11430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3pPr>
      <a:lvl4pPr marL="16002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4pPr>
      <a:lvl5pPr marL="20574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5pPr>
      <a:lvl6pPr marL="457200" algn="l" rtl="0" fontAlgn="base">
        <a:spcBef>
          <a:spcPct val="0"/>
        </a:spcBef>
        <a:spcAft>
          <a:spcPct val="0"/>
        </a:spcAft>
        <a:defRPr sz="1400">
          <a:solidFill>
            <a:srgbClr val="FFFFFF"/>
          </a:solidFill>
          <a:latin typeface="+mn-lt"/>
          <a:ea typeface="+mn-ea"/>
          <a:cs typeface="+mn-cs"/>
          <a:sym typeface="Palatino Bold Italic" charset="0"/>
        </a:defRPr>
      </a:lvl6pPr>
      <a:lvl7pPr marL="914400" algn="l" rtl="0" fontAlgn="base">
        <a:spcBef>
          <a:spcPct val="0"/>
        </a:spcBef>
        <a:spcAft>
          <a:spcPct val="0"/>
        </a:spcAft>
        <a:defRPr sz="1400">
          <a:solidFill>
            <a:srgbClr val="FFFFFF"/>
          </a:solidFill>
          <a:latin typeface="+mn-lt"/>
          <a:ea typeface="+mn-ea"/>
          <a:cs typeface="+mn-cs"/>
          <a:sym typeface="Palatino Bold Italic" charset="0"/>
        </a:defRPr>
      </a:lvl7pPr>
      <a:lvl8pPr marL="1371600" algn="l" rtl="0" fontAlgn="base">
        <a:spcBef>
          <a:spcPct val="0"/>
        </a:spcBef>
        <a:spcAft>
          <a:spcPct val="0"/>
        </a:spcAft>
        <a:defRPr sz="1400">
          <a:solidFill>
            <a:srgbClr val="FFFFFF"/>
          </a:solidFill>
          <a:latin typeface="+mn-lt"/>
          <a:ea typeface="+mn-ea"/>
          <a:cs typeface="+mn-cs"/>
          <a:sym typeface="Palatino Bold Italic" charset="0"/>
        </a:defRPr>
      </a:lvl8pPr>
      <a:lvl9pPr marL="1828800" algn="l" rtl="0" fontAlgn="base">
        <a:spcBef>
          <a:spcPct val="0"/>
        </a:spcBef>
        <a:spcAft>
          <a:spcPct val="0"/>
        </a:spcAft>
        <a:defRPr sz="1400">
          <a:solidFill>
            <a:srgbClr val="FFFFFF"/>
          </a:solidFill>
          <a:latin typeface="+mn-lt"/>
          <a:ea typeface="+mn-ea"/>
          <a:cs typeface="+mn-cs"/>
          <a:sym typeface="Palatino Bold Italic"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358900" y="1536700"/>
            <a:ext cx="6591300" cy="30353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b" anchorCtr="0" compatLnSpc="1">
            <a:prstTxWarp prst="textNoShape">
              <a:avLst/>
            </a:prstTxWarp>
          </a:bodyPr>
          <a:lstStyle/>
          <a:p>
            <a:pPr lvl="0"/>
            <a:r>
              <a:rPr lang="en-US">
                <a:sym typeface="Palatino Bold" charset="0"/>
              </a:rPr>
              <a:t>Click to edit Master title style</a:t>
            </a:r>
          </a:p>
        </p:txBody>
      </p:sp>
      <p:sp>
        <p:nvSpPr>
          <p:cNvPr id="9218" name="Rectangle 2"/>
          <p:cNvSpPr>
            <a:spLocks noGrp="1" noChangeArrowheads="1"/>
          </p:cNvSpPr>
          <p:nvPr>
            <p:ph type="body" idx="1"/>
          </p:nvPr>
        </p:nvSpPr>
        <p:spPr bwMode="auto">
          <a:xfrm>
            <a:off x="1358900" y="4559300"/>
            <a:ext cx="6591300" cy="31115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t" anchorCtr="0" compatLnSpc="1">
            <a:prstTxWarp prst="textNoShape">
              <a:avLst/>
            </a:prstTxWarp>
          </a:bodyPr>
          <a:lstStyle/>
          <a:p>
            <a:pPr lvl="0"/>
            <a:r>
              <a:rPr lang="en-US">
                <a:sym typeface="Palatino" pitchFamily="8" charset="0"/>
              </a:rPr>
              <a:t>Click to edit Master text styles</a:t>
            </a:r>
          </a:p>
          <a:p>
            <a:pPr lvl="1"/>
            <a:r>
              <a:rPr lang="en-US">
                <a:sym typeface="Palatino" pitchFamily="8" charset="0"/>
              </a:rPr>
              <a:t>Second level</a:t>
            </a:r>
          </a:p>
          <a:p>
            <a:pPr lvl="2"/>
            <a:r>
              <a:rPr lang="en-US">
                <a:sym typeface="Palatino" pitchFamily="8" charset="0"/>
              </a:rPr>
              <a:t>Third level</a:t>
            </a:r>
          </a:p>
          <a:p>
            <a:pPr lvl="3"/>
            <a:r>
              <a:rPr lang="en-US">
                <a:sym typeface="Palatino" pitchFamily="8" charset="0"/>
              </a:rPr>
              <a:t>Fourth level</a:t>
            </a:r>
          </a:p>
          <a:p>
            <a:pPr lvl="4"/>
            <a:r>
              <a:rPr lang="en-US">
                <a:sym typeface="Palatino" pitchFamily="8" charset="0"/>
              </a:rPr>
              <a:t>Fifth level</a:t>
            </a: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p:txStyles>
    <p:titleStyle>
      <a:lvl1pPr algn="ctr" rtl="0" eaLnBrk="0" fontAlgn="base" hangingPunct="0">
        <a:lnSpc>
          <a:spcPct val="90000"/>
        </a:lnSpc>
        <a:spcBef>
          <a:spcPct val="0"/>
        </a:spcBef>
        <a:spcAft>
          <a:spcPct val="0"/>
        </a:spcAft>
        <a:defRPr sz="5400">
          <a:solidFill>
            <a:srgbClr val="FFFFF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ctr" rtl="0" eaLnBrk="0" fontAlgn="base" hangingPunct="0">
        <a:spcBef>
          <a:spcPct val="0"/>
        </a:spcBef>
        <a:spcAft>
          <a:spcPct val="0"/>
        </a:spcAft>
        <a:defRPr sz="3000">
          <a:solidFill>
            <a:srgbClr val="FFFFFF"/>
          </a:solidFill>
          <a:latin typeface="+mn-lt"/>
          <a:ea typeface="+mn-ea"/>
          <a:cs typeface="+mn-cs"/>
          <a:sym typeface="Palatino" charset="0"/>
        </a:defRPr>
      </a:lvl1pPr>
      <a:lvl2pPr marL="742950" indent="-285750" algn="ctr" rtl="0" eaLnBrk="0" fontAlgn="base" hangingPunct="0">
        <a:spcBef>
          <a:spcPct val="0"/>
        </a:spcBef>
        <a:spcAft>
          <a:spcPct val="0"/>
        </a:spcAft>
        <a:defRPr sz="3000">
          <a:solidFill>
            <a:srgbClr val="FFFFFF"/>
          </a:solidFill>
          <a:latin typeface="+mn-lt"/>
          <a:ea typeface="+mn-ea"/>
          <a:cs typeface="+mn-cs"/>
          <a:sym typeface="Palatino" charset="0"/>
        </a:defRPr>
      </a:lvl2pPr>
      <a:lvl3pPr marL="1143000" indent="-228600" algn="ctr" rtl="0" eaLnBrk="0" fontAlgn="base" hangingPunct="0">
        <a:spcBef>
          <a:spcPct val="0"/>
        </a:spcBef>
        <a:spcAft>
          <a:spcPct val="0"/>
        </a:spcAft>
        <a:defRPr sz="3000">
          <a:solidFill>
            <a:srgbClr val="FFFFFF"/>
          </a:solidFill>
          <a:latin typeface="+mn-lt"/>
          <a:ea typeface="+mn-ea"/>
          <a:cs typeface="+mn-cs"/>
          <a:sym typeface="Palatino" charset="0"/>
        </a:defRPr>
      </a:lvl3pPr>
      <a:lvl4pPr marL="1600200" indent="-228600" algn="ctr" rtl="0" eaLnBrk="0" fontAlgn="base" hangingPunct="0">
        <a:spcBef>
          <a:spcPct val="0"/>
        </a:spcBef>
        <a:spcAft>
          <a:spcPct val="0"/>
        </a:spcAft>
        <a:defRPr sz="3000">
          <a:solidFill>
            <a:srgbClr val="FFFFFF"/>
          </a:solidFill>
          <a:latin typeface="+mn-lt"/>
          <a:ea typeface="+mn-ea"/>
          <a:cs typeface="+mn-cs"/>
          <a:sym typeface="Palatino" charset="0"/>
        </a:defRPr>
      </a:lvl4pPr>
      <a:lvl5pPr marL="2057400" indent="-228600" algn="ctr" rtl="0" eaLnBrk="0" fontAlgn="base" hangingPunct="0">
        <a:spcBef>
          <a:spcPct val="0"/>
        </a:spcBef>
        <a:spcAft>
          <a:spcPct val="0"/>
        </a:spcAft>
        <a:defRPr sz="3000">
          <a:solidFill>
            <a:srgbClr val="FFFFFF"/>
          </a:solidFill>
          <a:latin typeface="+mn-lt"/>
          <a:ea typeface="+mn-ea"/>
          <a:cs typeface="+mn-cs"/>
          <a:sym typeface="Palatino" charset="0"/>
        </a:defRPr>
      </a:lvl5pPr>
      <a:lvl6pPr marL="457200" algn="ctr" rtl="0" fontAlgn="base">
        <a:spcBef>
          <a:spcPct val="0"/>
        </a:spcBef>
        <a:spcAft>
          <a:spcPct val="0"/>
        </a:spcAft>
        <a:defRPr sz="3000">
          <a:solidFill>
            <a:srgbClr val="FFFFFF"/>
          </a:solidFill>
          <a:latin typeface="+mn-lt"/>
          <a:ea typeface="+mn-ea"/>
          <a:cs typeface="+mn-cs"/>
          <a:sym typeface="Palatino" pitchFamily="8" charset="0"/>
        </a:defRPr>
      </a:lvl6pPr>
      <a:lvl7pPr marL="914400" algn="ctr" rtl="0" fontAlgn="base">
        <a:spcBef>
          <a:spcPct val="0"/>
        </a:spcBef>
        <a:spcAft>
          <a:spcPct val="0"/>
        </a:spcAft>
        <a:defRPr sz="3000">
          <a:solidFill>
            <a:srgbClr val="FFFFFF"/>
          </a:solidFill>
          <a:latin typeface="+mn-lt"/>
          <a:ea typeface="+mn-ea"/>
          <a:cs typeface="+mn-cs"/>
          <a:sym typeface="Palatino" pitchFamily="8" charset="0"/>
        </a:defRPr>
      </a:lvl7pPr>
      <a:lvl8pPr marL="1371600" algn="ctr" rtl="0" fontAlgn="base">
        <a:spcBef>
          <a:spcPct val="0"/>
        </a:spcBef>
        <a:spcAft>
          <a:spcPct val="0"/>
        </a:spcAft>
        <a:defRPr sz="3000">
          <a:solidFill>
            <a:srgbClr val="FFFFFF"/>
          </a:solidFill>
          <a:latin typeface="+mn-lt"/>
          <a:ea typeface="+mn-ea"/>
          <a:cs typeface="+mn-cs"/>
          <a:sym typeface="Palatino" pitchFamily="8" charset="0"/>
        </a:defRPr>
      </a:lvl8pPr>
      <a:lvl9pPr marL="1828800" algn="ctr" rtl="0" fontAlgn="base">
        <a:spcBef>
          <a:spcPct val="0"/>
        </a:spcBef>
        <a:spcAft>
          <a:spcPct val="0"/>
        </a:spcAft>
        <a:defRPr sz="3000">
          <a:solidFill>
            <a:srgbClr val="FFFFFF"/>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1" name="AutoShape 1"/>
          <p:cNvSpPr>
            <a:spLocks/>
          </p:cNvSpPr>
          <p:nvPr/>
        </p:nvSpPr>
        <p:spPr bwMode="auto">
          <a:xfrm>
            <a:off x="977900" y="711200"/>
            <a:ext cx="14287500" cy="7683500"/>
          </a:xfrm>
          <a:prstGeom prst="roundRect">
            <a:avLst>
              <a:gd name="adj" fmla="val 991"/>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111619" name="Rectangle 2"/>
          <p:cNvSpPr>
            <a:spLocks noGrp="1" noChangeArrowheads="1"/>
          </p:cNvSpPr>
          <p:nvPr>
            <p:ph type="body" idx="1"/>
          </p:nvPr>
        </p:nvSpPr>
        <p:spPr bwMode="auto">
          <a:xfrm>
            <a:off x="1358900" y="1295400"/>
            <a:ext cx="13525500" cy="65405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3906" name="Rectangle 1"/>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89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333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78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222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797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136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94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51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2374900" y="7861300"/>
            <a:ext cx="11493500" cy="4445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12290" name="Rectangle 2"/>
          <p:cNvSpPr>
            <a:spLocks noGrp="1" noChangeArrowheads="1"/>
          </p:cNvSpPr>
          <p:nvPr>
            <p:ph type="body" idx="1"/>
          </p:nvPr>
        </p:nvSpPr>
        <p:spPr bwMode="auto">
          <a:xfrm>
            <a:off x="2374900" y="8293100"/>
            <a:ext cx="11493500" cy="3937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ctr" anchorCtr="0" compatLnSpc="1">
            <a:prstTxWarp prst="textNoShape">
              <a:avLst/>
            </a:prstTxWarp>
          </a:bodyPr>
          <a:lstStyle/>
          <a:p>
            <a:pPr lvl="0"/>
            <a:r>
              <a:rPr lang="en-US">
                <a:sym typeface="Palatino Bold Italic" charset="0"/>
              </a:rPr>
              <a:t>Click to edit Master text styles</a:t>
            </a:r>
          </a:p>
          <a:p>
            <a:pPr lvl="1"/>
            <a:r>
              <a:rPr lang="en-US">
                <a:sym typeface="Palatino Bold Italic" charset="0"/>
              </a:rPr>
              <a:t>Second level</a:t>
            </a:r>
          </a:p>
          <a:p>
            <a:pPr lvl="2"/>
            <a:r>
              <a:rPr lang="en-US">
                <a:sym typeface="Palatino Bold Italic" charset="0"/>
              </a:rPr>
              <a:t>Third level</a:t>
            </a:r>
          </a:p>
          <a:p>
            <a:pPr lvl="3"/>
            <a:r>
              <a:rPr lang="en-US">
                <a:sym typeface="Palatino Bold Italic" charset="0"/>
              </a:rPr>
              <a:t>Fourth level</a:t>
            </a:r>
          </a:p>
          <a:p>
            <a:pPr lvl="4"/>
            <a:r>
              <a:rPr lang="en-US">
                <a:sym typeface="Palatino Bold Italic" charset="0"/>
              </a:rPr>
              <a:t>Fifth level</a:t>
            </a: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p:txStyles>
    <p:titleStyle>
      <a:lvl1pPr algn="l" rtl="0" eaLnBrk="0" fontAlgn="base" hangingPunct="0">
        <a:spcBef>
          <a:spcPct val="0"/>
        </a:spcBef>
        <a:spcAft>
          <a:spcPct val="0"/>
        </a:spcAft>
        <a:defRPr sz="2000">
          <a:solidFill>
            <a:srgbClr val="FFFFFF"/>
          </a:solidFill>
          <a:latin typeface="+mj-lt"/>
          <a:ea typeface="+mj-ea"/>
          <a:cs typeface="+mj-cs"/>
          <a:sym typeface="Palatino Bold" charset="0"/>
        </a:defRPr>
      </a:lvl1pPr>
      <a:lvl2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2pPr>
      <a:lvl3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3pPr>
      <a:lvl4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4pPr>
      <a:lvl5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l" rtl="0" eaLnBrk="0" fontAlgn="base" hangingPunct="0">
        <a:spcBef>
          <a:spcPct val="0"/>
        </a:spcBef>
        <a:spcAft>
          <a:spcPct val="0"/>
        </a:spcAft>
        <a:defRPr sz="1400">
          <a:solidFill>
            <a:srgbClr val="FFFFFF"/>
          </a:solidFill>
          <a:latin typeface="+mn-lt"/>
          <a:ea typeface="+mn-ea"/>
          <a:cs typeface="+mn-cs"/>
          <a:sym typeface="Palatino Bold Italic" charset="0"/>
        </a:defRPr>
      </a:lvl1pPr>
      <a:lvl2pPr marL="742950" indent="-285750" algn="l" rtl="0" eaLnBrk="0" fontAlgn="base" hangingPunct="0">
        <a:spcBef>
          <a:spcPct val="0"/>
        </a:spcBef>
        <a:spcAft>
          <a:spcPct val="0"/>
        </a:spcAft>
        <a:defRPr sz="1400">
          <a:solidFill>
            <a:srgbClr val="FFFFFF"/>
          </a:solidFill>
          <a:latin typeface="+mn-lt"/>
          <a:ea typeface="+mn-ea"/>
          <a:cs typeface="+mn-cs"/>
          <a:sym typeface="Palatino Bold Italic" charset="0"/>
        </a:defRPr>
      </a:lvl2pPr>
      <a:lvl3pPr marL="11430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3pPr>
      <a:lvl4pPr marL="16002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4pPr>
      <a:lvl5pPr marL="20574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5pPr>
      <a:lvl6pPr marL="457200" algn="l" rtl="0" fontAlgn="base">
        <a:spcBef>
          <a:spcPct val="0"/>
        </a:spcBef>
        <a:spcAft>
          <a:spcPct val="0"/>
        </a:spcAft>
        <a:defRPr sz="1400">
          <a:solidFill>
            <a:srgbClr val="FFFFFF"/>
          </a:solidFill>
          <a:latin typeface="+mn-lt"/>
          <a:ea typeface="+mn-ea"/>
          <a:cs typeface="+mn-cs"/>
          <a:sym typeface="Palatino Bold Italic" charset="0"/>
        </a:defRPr>
      </a:lvl6pPr>
      <a:lvl7pPr marL="914400" algn="l" rtl="0" fontAlgn="base">
        <a:spcBef>
          <a:spcPct val="0"/>
        </a:spcBef>
        <a:spcAft>
          <a:spcPct val="0"/>
        </a:spcAft>
        <a:defRPr sz="1400">
          <a:solidFill>
            <a:srgbClr val="FFFFFF"/>
          </a:solidFill>
          <a:latin typeface="+mn-lt"/>
          <a:ea typeface="+mn-ea"/>
          <a:cs typeface="+mn-cs"/>
          <a:sym typeface="Palatino Bold Italic" charset="0"/>
        </a:defRPr>
      </a:lvl7pPr>
      <a:lvl8pPr marL="1371600" algn="l" rtl="0" fontAlgn="base">
        <a:spcBef>
          <a:spcPct val="0"/>
        </a:spcBef>
        <a:spcAft>
          <a:spcPct val="0"/>
        </a:spcAft>
        <a:defRPr sz="1400">
          <a:solidFill>
            <a:srgbClr val="FFFFFF"/>
          </a:solidFill>
          <a:latin typeface="+mn-lt"/>
          <a:ea typeface="+mn-ea"/>
          <a:cs typeface="+mn-cs"/>
          <a:sym typeface="Palatino Bold Italic" charset="0"/>
        </a:defRPr>
      </a:lvl8pPr>
      <a:lvl9pPr marL="1828800" algn="l" rtl="0" fontAlgn="base">
        <a:spcBef>
          <a:spcPct val="0"/>
        </a:spcBef>
        <a:spcAft>
          <a:spcPct val="0"/>
        </a:spcAft>
        <a:defRPr sz="1400">
          <a:solidFill>
            <a:srgbClr val="FFFFFF"/>
          </a:solidFill>
          <a:latin typeface="+mn-lt"/>
          <a:ea typeface="+mn-ea"/>
          <a:cs typeface="+mn-cs"/>
          <a:sym typeface="Palatino Bold Italic"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89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333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78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222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797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136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94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51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hyperlink" Target="http://fcw.com/Articles/2013/10/10/cybersecurity-audits-secret-ingredient.aspx?Page=1"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image" Target="../media/image4.png"/><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hyperlink" Target="https://www.sans.org/critical-security-controls/"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9600" y="381000"/>
            <a:ext cx="9704832" cy="5132045"/>
          </a:xfrm>
        </p:spPr>
        <p:txBody>
          <a:bodyPr>
            <a:noAutofit/>
          </a:bodyPr>
          <a:lstStyle/>
          <a:p>
            <a:r>
              <a:rPr lang="en-US" sz="5900" dirty="0" smtClean="0">
                <a:solidFill>
                  <a:schemeClr val="bg1"/>
                </a:solidFill>
              </a:rPr>
              <a:t>Karen Evans, national director of the U.S. Cyber Challenge and former Office of Management and Budget administrator</a:t>
            </a:r>
            <a:endParaRPr lang="en-US" sz="5900" dirty="0">
              <a:solidFill>
                <a:schemeClr val="bg1"/>
              </a:solidFill>
            </a:endParaRPr>
          </a:p>
        </p:txBody>
      </p:sp>
      <p:sp>
        <p:nvSpPr>
          <p:cNvPr id="4" name="Subtitle 3"/>
          <p:cNvSpPr>
            <a:spLocks noGrp="1"/>
          </p:cNvSpPr>
          <p:nvPr>
            <p:ph type="subTitle" idx="1"/>
          </p:nvPr>
        </p:nvSpPr>
        <p:spPr/>
        <p:txBody>
          <a:bodyPr/>
          <a:lstStyle/>
          <a:p>
            <a:r>
              <a:rPr lang="en-US" dirty="0" smtClean="0"/>
              <a:t>Auditor Responsibility?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22"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Section 409</a:t>
            </a:r>
          </a:p>
        </p:txBody>
      </p:sp>
      <p:sp>
        <p:nvSpPr>
          <p:cNvPr id="184323" name="Rectangle 2"/>
          <p:cNvSpPr>
            <a:spLocks noGrp="1" noChangeArrowheads="1"/>
          </p:cNvSpPr>
          <p:nvPr>
            <p:ph idx="1"/>
          </p:nvPr>
        </p:nvSpPr>
        <p:spPr/>
        <p:txBody>
          <a:bodyPr/>
          <a:lstStyle/>
          <a:p>
            <a:pPr eaLnBrk="1" hangingPunct="1">
              <a:buFontTx/>
              <a:buBlip>
                <a:blip r:embed="rId2"/>
              </a:buBlip>
            </a:pPr>
            <a:r>
              <a:rPr lang="en-US">
                <a:latin typeface="Palatino" charset="0"/>
                <a:ea typeface="ヒラギノ明朝 ProN W3" charset="0"/>
                <a:cs typeface="ヒラギノ明朝 ProN W3" charset="0"/>
              </a:rPr>
              <a:t>Issuers are required to disclose to the public, on an urgent basis, information on material changes in their financial condition or operations.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29128233"/>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6"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Section 802</a:t>
            </a:r>
          </a:p>
        </p:txBody>
      </p:sp>
      <p:sp>
        <p:nvSpPr>
          <p:cNvPr id="185347" name="Rectangle 2"/>
          <p:cNvSpPr>
            <a:spLocks noGrp="1" noChangeArrowheads="1"/>
          </p:cNvSpPr>
          <p:nvPr>
            <p:ph idx="1"/>
          </p:nvPr>
        </p:nvSpPr>
        <p:spPr/>
        <p:txBody>
          <a:bodyPr/>
          <a:lstStyle/>
          <a:p>
            <a:pPr eaLnBrk="1" hangingPunct="1">
              <a:buFontTx/>
              <a:buBlip>
                <a:blip r:embed="rId2"/>
              </a:buBlip>
            </a:pPr>
            <a:r>
              <a:rPr lang="en-US">
                <a:latin typeface="Palatino" charset="0"/>
                <a:ea typeface="ヒラギノ明朝 ProN W3" charset="0"/>
                <a:cs typeface="ヒラギノ明朝 ProN W3" charset="0"/>
              </a:rPr>
              <a:t>all audit or review papers must be maintained for a period of 5 years</a:t>
            </a:r>
          </a:p>
          <a:p>
            <a:pPr eaLnBrk="1" hangingPunct="1">
              <a:buFontTx/>
              <a:buBlip>
                <a:blip r:embed="rId2"/>
              </a:buBlip>
            </a:pPr>
            <a:r>
              <a:rPr lang="en-US">
                <a:latin typeface="Palatino" charset="0"/>
                <a:ea typeface="ヒラギノ明朝 ProN W3" charset="0"/>
                <a:cs typeface="ヒラギノ明朝 ProN W3" charset="0"/>
              </a:rPr>
              <a:t>How are audit/review papers maintained in 2012?</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90318291"/>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8" name="Title 1"/>
          <p:cNvSpPr>
            <a:spLocks noGrp="1"/>
          </p:cNvSpPr>
          <p:nvPr>
            <p:ph type="title"/>
          </p:nvPr>
        </p:nvSpPr>
        <p:spPr/>
        <p:txBody>
          <a:bodyPr/>
          <a:lstStyle/>
          <a:p>
            <a:r>
              <a:rPr lang="en-US">
                <a:latin typeface="Palatino Bold" charset="0"/>
                <a:ea typeface="ヒラギノ明朝 ProN W6" charset="0"/>
                <a:cs typeface="ヒラギノ明朝 ProN W6" charset="0"/>
              </a:rPr>
              <a:t>What IT deficiencies did the paper look at?</a:t>
            </a:r>
          </a:p>
        </p:txBody>
      </p:sp>
      <p:sp>
        <p:nvSpPr>
          <p:cNvPr id="3" name="Content Placeholder 2"/>
          <p:cNvSpPr>
            <a:spLocks noGrp="1"/>
          </p:cNvSpPr>
          <p:nvPr>
            <p:ph idx="1"/>
          </p:nvPr>
        </p:nvSpPr>
        <p:spPr/>
        <p:txBody>
          <a:bodyPr>
            <a:normAutofit/>
          </a:bodyPr>
          <a:lstStyle/>
          <a:p>
            <a:pPr>
              <a:lnSpc>
                <a:spcPct val="90000"/>
              </a:lnSpc>
            </a:pPr>
            <a:r>
              <a:rPr lang="en-US" dirty="0">
                <a:latin typeface="Palatino" charset="0"/>
                <a:ea typeface="ヒラギノ明朝 ProN W3" charset="0"/>
                <a:cs typeface="ヒラギノ明朝 ProN W3" charset="0"/>
              </a:rPr>
              <a:t>IT deficiencies include controls related to</a:t>
            </a:r>
          </a:p>
          <a:p>
            <a:pPr lvl="1">
              <a:lnSpc>
                <a:spcPct val="90000"/>
              </a:lnSpc>
            </a:pPr>
            <a:r>
              <a:rPr lang="en-US" dirty="0">
                <a:latin typeface="Palatino" charset="0"/>
                <a:ea typeface="ヒラギノ明朝 ProN W3" charset="0"/>
                <a:cs typeface="ヒラギノ明朝 ProN W3" charset="0"/>
              </a:rPr>
              <a:t>software programs</a:t>
            </a:r>
          </a:p>
          <a:p>
            <a:pPr lvl="1">
              <a:lnSpc>
                <a:spcPct val="90000"/>
              </a:lnSpc>
            </a:pPr>
            <a:r>
              <a:rPr lang="en-US" dirty="0">
                <a:latin typeface="Palatino" charset="0"/>
                <a:ea typeface="ヒラギノ明朝 ProN W3" charset="0"/>
                <a:cs typeface="ヒラギノ明朝 ProN W3" charset="0"/>
              </a:rPr>
              <a:t>program implementations</a:t>
            </a:r>
          </a:p>
          <a:p>
            <a:pPr lvl="1">
              <a:lnSpc>
                <a:spcPct val="90000"/>
              </a:lnSpc>
            </a:pPr>
            <a:r>
              <a:rPr lang="en-US" dirty="0">
                <a:latin typeface="Palatino" charset="0"/>
                <a:ea typeface="ヒラギノ明朝 ProN W3" charset="0"/>
                <a:cs typeface="ヒラギノ明朝 ProN W3" charset="0"/>
              </a:rPr>
              <a:t>segregation of duties associated with access to computer accounting or financial reporting records</a:t>
            </a:r>
          </a:p>
          <a:p>
            <a:pPr lvl="1">
              <a:lnSpc>
                <a:spcPct val="90000"/>
              </a:lnSpc>
            </a:pPr>
            <a:r>
              <a:rPr lang="en-US" dirty="0">
                <a:latin typeface="Palatino" charset="0"/>
                <a:ea typeface="ヒラギノ明朝 ProN W3" charset="0"/>
                <a:cs typeface="ヒラギノ明朝 ProN W3" charset="0"/>
              </a:rPr>
              <a:t> problems with access to electronic data and programs</a:t>
            </a:r>
          </a:p>
          <a:p>
            <a:pPr>
              <a:lnSpc>
                <a:spcPct val="90000"/>
              </a:lnSpc>
            </a:pPr>
            <a:r>
              <a:rPr lang="en-US" dirty="0">
                <a:latin typeface="Palatino" charset="0"/>
                <a:ea typeface="ヒラギノ明朝 ProN W3" charset="0"/>
                <a:cs typeface="ヒラギノ明朝 ProN W3" charset="0"/>
              </a:rPr>
              <a:t>What other controls might be important for accounting/auditing?</a:t>
            </a:r>
          </a:p>
          <a:p>
            <a:pPr>
              <a:lnSpc>
                <a:spcPct val="90000"/>
              </a:lnSpc>
            </a:pPr>
            <a:r>
              <a:rPr lang="en-US" dirty="0">
                <a:latin typeface="Palatino" charset="0"/>
                <a:ea typeface="ヒラギノ明朝 ProN W3" charset="0"/>
                <a:cs typeface="ヒラギノ明朝 ProN W3" charset="0"/>
              </a:rPr>
              <a:t>Why</a:t>
            </a:r>
            <a:r>
              <a:rPr lang="en-US" dirty="0" smtClean="0">
                <a:latin typeface="Palatino" charset="0"/>
                <a:ea typeface="ヒラギノ明朝 ProN W3" charset="0"/>
                <a:cs typeface="ヒラギノ明朝 ProN W3" charset="0"/>
              </a:rPr>
              <a:t> weren’t </a:t>
            </a:r>
            <a:r>
              <a:rPr lang="en-US" dirty="0">
                <a:latin typeface="Palatino" charset="0"/>
                <a:ea typeface="ヒラギノ明朝 ProN W3" charset="0"/>
                <a:cs typeface="ヒラギノ明朝 ProN W3" charset="0"/>
              </a:rPr>
              <a:t>they investigated?</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Findings</a:t>
            </a:r>
          </a:p>
        </p:txBody>
      </p:sp>
      <p:sp>
        <p:nvSpPr>
          <p:cNvPr id="176131" name="Rectangle 2"/>
          <p:cNvSpPr>
            <a:spLocks noGrp="1" noChangeArrowheads="1"/>
          </p:cNvSpPr>
          <p:nvPr>
            <p:ph idx="1"/>
          </p:nvPr>
        </p:nvSpPr>
        <p:spPr/>
        <p:txBody>
          <a:bodyPr>
            <a:normAutofit lnSpcReduction="10000"/>
          </a:bodyPr>
          <a:lstStyle/>
          <a:p>
            <a:pPr eaLnBrk="1" hangingPunct="1">
              <a:buFontTx/>
              <a:buBlip>
                <a:blip r:embed="rId2"/>
              </a:buBlip>
            </a:pPr>
            <a:r>
              <a:rPr lang="en-US" sz="2400" dirty="0">
                <a:latin typeface="Palatino" charset="0"/>
                <a:ea typeface="ヒラギノ明朝 ProN W3" charset="0"/>
                <a:cs typeface="ヒラギノ明朝 ProN W3" charset="0"/>
              </a:rPr>
              <a:t>IT Deficiency ranked 6th among all MWs (20% so 1 in 5)</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Internal Control deficiency</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accounting errors (Why?)</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revenue recognition</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receivables, investments, and cash issues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inventory, vendor, and cost of sales issues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financial statement, footnote, US GAAP, and segment disclosures issues</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Higher Audit Fees</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 calcmode="lin" valueType="num">
                                      <p:cBhvr>
                                        <p:cTn id="7" dur="1000" fill="hold"/>
                                        <p:tgtEl>
                                          <p:spTgt spid="1761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761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761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76131">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76131">
                                            <p:txEl>
                                              <p:pRg st="1" end="1"/>
                                            </p:txEl>
                                          </p:spTgt>
                                        </p:tgtEl>
                                        <p:attrNameLst>
                                          <p:attrName>style.visibility</p:attrName>
                                        </p:attrNameLst>
                                      </p:cBhvr>
                                      <p:to>
                                        <p:strVal val="visible"/>
                                      </p:to>
                                    </p:set>
                                    <p:anim calcmode="lin" valueType="num">
                                      <p:cBhvr>
                                        <p:cTn id="13" dur="1000" fill="hold"/>
                                        <p:tgtEl>
                                          <p:spTgt spid="1761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761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1761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176131">
                                            <p:txEl>
                                              <p:pRg st="1" end="1"/>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6131">
                                            <p:txEl>
                                              <p:pRg st="2" end="2"/>
                                            </p:txEl>
                                          </p:spTgt>
                                        </p:tgtEl>
                                        <p:attrNameLst>
                                          <p:attrName>style.visibility</p:attrName>
                                        </p:attrNameLst>
                                      </p:cBhvr>
                                      <p:to>
                                        <p:strVal val="visible"/>
                                      </p:to>
                                    </p:set>
                                    <p:anim calcmode="lin" valueType="num">
                                      <p:cBhvr>
                                        <p:cTn id="19" dur="1000" fill="hold"/>
                                        <p:tgtEl>
                                          <p:spTgt spid="1761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1761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1761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176131">
                                            <p:txEl>
                                              <p:pRg st="2" end="2"/>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76131">
                                            <p:txEl>
                                              <p:pRg st="3" end="3"/>
                                            </p:txEl>
                                          </p:spTgt>
                                        </p:tgtEl>
                                        <p:attrNameLst>
                                          <p:attrName>style.visibility</p:attrName>
                                        </p:attrNameLst>
                                      </p:cBhvr>
                                      <p:to>
                                        <p:strVal val="visible"/>
                                      </p:to>
                                    </p:set>
                                    <p:anim calcmode="lin" valueType="num">
                                      <p:cBhvr>
                                        <p:cTn id="25" dur="1000" fill="hold"/>
                                        <p:tgtEl>
                                          <p:spTgt spid="176131">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176131">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176131">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176131">
                                            <p:txEl>
                                              <p:pRg st="3" end="3"/>
                                            </p:tx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6131">
                                            <p:txEl>
                                              <p:pRg st="4" end="4"/>
                                            </p:txEl>
                                          </p:spTgt>
                                        </p:tgtEl>
                                        <p:attrNameLst>
                                          <p:attrName>style.visibility</p:attrName>
                                        </p:attrNameLst>
                                      </p:cBhvr>
                                      <p:to>
                                        <p:strVal val="visible"/>
                                      </p:to>
                                    </p:set>
                                    <p:anim calcmode="lin" valueType="num">
                                      <p:cBhvr>
                                        <p:cTn id="31" dur="1000" fill="hold"/>
                                        <p:tgtEl>
                                          <p:spTgt spid="176131">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176131">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176131">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176131">
                                            <p:txEl>
                                              <p:pRg st="4" end="4"/>
                                            </p:txEl>
                                          </p:spTgt>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6131">
                                            <p:txEl>
                                              <p:pRg st="5" end="5"/>
                                            </p:txEl>
                                          </p:spTgt>
                                        </p:tgtEl>
                                        <p:attrNameLst>
                                          <p:attrName>style.visibility</p:attrName>
                                        </p:attrNameLst>
                                      </p:cBhvr>
                                      <p:to>
                                        <p:strVal val="visible"/>
                                      </p:to>
                                    </p:set>
                                    <p:anim calcmode="lin" valueType="num">
                                      <p:cBhvr>
                                        <p:cTn id="37" dur="1000" fill="hold"/>
                                        <p:tgtEl>
                                          <p:spTgt spid="176131">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176131">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176131">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176131">
                                            <p:txEl>
                                              <p:pRg st="5" end="5"/>
                                            </p:txEl>
                                          </p:spTgt>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76131">
                                            <p:txEl>
                                              <p:pRg st="6" end="6"/>
                                            </p:txEl>
                                          </p:spTgt>
                                        </p:tgtEl>
                                        <p:attrNameLst>
                                          <p:attrName>style.visibility</p:attrName>
                                        </p:attrNameLst>
                                      </p:cBhvr>
                                      <p:to>
                                        <p:strVal val="visible"/>
                                      </p:to>
                                    </p:set>
                                    <p:anim calcmode="lin" valueType="num">
                                      <p:cBhvr>
                                        <p:cTn id="43" dur="1000" fill="hold"/>
                                        <p:tgtEl>
                                          <p:spTgt spid="176131">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176131">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176131">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176131">
                                            <p:txEl>
                                              <p:pRg st="6" end="6"/>
                                            </p:txEl>
                                          </p:spTgt>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76131">
                                            <p:txEl>
                                              <p:pRg st="7" end="7"/>
                                            </p:txEl>
                                          </p:spTgt>
                                        </p:tgtEl>
                                        <p:attrNameLst>
                                          <p:attrName>style.visibility</p:attrName>
                                        </p:attrNameLst>
                                      </p:cBhvr>
                                      <p:to>
                                        <p:strVal val="visible"/>
                                      </p:to>
                                    </p:set>
                                    <p:anim calcmode="lin" valueType="num">
                                      <p:cBhvr>
                                        <p:cTn id="49" dur="1000" fill="hold"/>
                                        <p:tgtEl>
                                          <p:spTgt spid="176131">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176131">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176131">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17613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1"/>
          <p:cNvSpPr>
            <a:spLocks noGrp="1" noChangeArrowheads="1"/>
          </p:cNvSpPr>
          <p:nvPr>
            <p:ph type="ctrTitle"/>
          </p:nvPr>
        </p:nvSpPr>
        <p:spPr/>
        <p:txBody>
          <a:bodyPr>
            <a:noAutofit/>
          </a:bodyPr>
          <a:lstStyle/>
          <a:p>
            <a:pPr eaLnBrk="1" hangingPunct="1">
              <a:defRPr/>
            </a:pPr>
            <a:r>
              <a:rPr lang="en-US" sz="2400" dirty="0"/>
              <a:t>SOX 404 Reported Internal Control Weaknesses: A Test of COSO Framework Components and Information Technology</a:t>
            </a:r>
            <a:br>
              <a:rPr lang="en-US" sz="2400" dirty="0"/>
            </a:br>
            <a:r>
              <a:rPr lang="en-US" sz="2400" dirty="0" err="1"/>
              <a:t>Klamm</a:t>
            </a:r>
            <a:r>
              <a:rPr lang="en-US" sz="2400" dirty="0"/>
              <a:t> and Watson (2009)</a:t>
            </a:r>
          </a:p>
        </p:txBody>
      </p:sp>
      <p:sp>
        <p:nvSpPr>
          <p:cNvPr id="3" name="Subtitle 2"/>
          <p:cNvSpPr>
            <a:spLocks noGrp="1"/>
          </p:cNvSpPr>
          <p:nvPr>
            <p:ph type="subTitle" idx="1"/>
          </p:nvPr>
        </p:nvSpPr>
        <p:spPr/>
        <p:txBody>
          <a:bodyPr/>
          <a:lstStyle/>
          <a:p>
            <a:pPr>
              <a:defRPr/>
            </a:pPr>
            <a:endParaRPr lang="en-US"/>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Klamm</a:t>
            </a:r>
            <a:r>
              <a:rPr lang="en-US" dirty="0" smtClean="0"/>
              <a:t> and Watson (2009)</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Overview</a:t>
            </a:r>
          </a:p>
        </p:txBody>
      </p:sp>
      <p:sp>
        <p:nvSpPr>
          <p:cNvPr id="178179" name="Rectangle 2"/>
          <p:cNvSpPr>
            <a:spLocks noGrp="1" noChangeArrowheads="1"/>
          </p:cNvSpPr>
          <p:nvPr>
            <p:ph idx="1"/>
          </p:nvPr>
        </p:nvSpPr>
        <p:spPr/>
        <p:txBody>
          <a:bodyPr>
            <a:normAutofit fontScale="92500" lnSpcReduction="10000"/>
          </a:bodyPr>
          <a:lstStyle/>
          <a:p>
            <a:pPr eaLnBrk="1" hangingPunct="1">
              <a:buFontTx/>
              <a:buBlip>
                <a:blip r:embed="rId2"/>
              </a:buBlip>
            </a:pPr>
            <a:r>
              <a:rPr lang="en-US" dirty="0">
                <a:latin typeface="Palatino" charset="0"/>
                <a:ea typeface="ヒラギノ明朝 ProN W3" charset="0"/>
                <a:cs typeface="ヒラギノ明朝 ProN W3" charset="0"/>
              </a:rPr>
              <a:t>Examined IT and non-IT Controls Material Weaknesses with respect to COSO Components</a:t>
            </a:r>
          </a:p>
          <a:p>
            <a:pPr marL="889000" lvl="1" eaLnBrk="1" hangingPunct="1">
              <a:buFontTx/>
              <a:buBlip>
                <a:blip r:embed="rId2"/>
              </a:buBlip>
            </a:pPr>
            <a:r>
              <a:rPr lang="en-US" dirty="0">
                <a:latin typeface="Palatino" charset="0"/>
                <a:ea typeface="ヒラギノ明朝 ProN W3" charset="0"/>
                <a:cs typeface="ヒラギノ明朝 ProN W3" charset="0"/>
              </a:rPr>
              <a:t>Material Weaknesses were mapped to a specific COSO </a:t>
            </a:r>
            <a:r>
              <a:rPr lang="en-US" dirty="0" smtClean="0">
                <a:latin typeface="Palatino" charset="0"/>
                <a:ea typeface="ヒラギノ明朝 ProN W3" charset="0"/>
                <a:cs typeface="ヒラギノ明朝 ProN W3" charset="0"/>
              </a:rPr>
              <a:t>component</a:t>
            </a:r>
          </a:p>
          <a:p>
            <a:pPr marL="1251856" lvl="2">
              <a:buFontTx/>
              <a:buBlip>
                <a:blip r:embed="rId2"/>
              </a:buBlip>
            </a:pPr>
            <a:r>
              <a:rPr lang="en-US" dirty="0" smtClean="0">
                <a:latin typeface="Palatino" charset="0"/>
                <a:ea typeface="ヒラギノ明朝 ProN W3" charset="0"/>
                <a:cs typeface="ヒラギノ明朝 ProN W3" charset="0"/>
              </a:rPr>
              <a:t>Control Environment</a:t>
            </a:r>
          </a:p>
          <a:p>
            <a:pPr marL="1251856" lvl="2">
              <a:buFontTx/>
              <a:buBlip>
                <a:blip r:embed="rId2"/>
              </a:buBlip>
            </a:pPr>
            <a:r>
              <a:rPr lang="en-US" dirty="0" smtClean="0">
                <a:latin typeface="Palatino" charset="0"/>
                <a:ea typeface="ヒラギノ明朝 ProN W3" charset="0"/>
                <a:cs typeface="ヒラギノ明朝 ProN W3" charset="0"/>
              </a:rPr>
              <a:t>Risk Assessment</a:t>
            </a:r>
          </a:p>
          <a:p>
            <a:pPr marL="1251856" lvl="2">
              <a:buFontTx/>
              <a:buBlip>
                <a:blip r:embed="rId2"/>
              </a:buBlip>
            </a:pPr>
            <a:r>
              <a:rPr lang="en-US" dirty="0" smtClean="0">
                <a:latin typeface="Palatino" charset="0"/>
                <a:ea typeface="ヒラギノ明朝 ProN W3" charset="0"/>
                <a:cs typeface="ヒラギノ明朝 ProN W3" charset="0"/>
              </a:rPr>
              <a:t>Control Activities</a:t>
            </a:r>
          </a:p>
          <a:p>
            <a:pPr marL="1251856" lvl="2">
              <a:buFontTx/>
              <a:buBlip>
                <a:blip r:embed="rId2"/>
              </a:buBlip>
            </a:pPr>
            <a:r>
              <a:rPr lang="en-US" dirty="0" smtClean="0">
                <a:latin typeface="Palatino" charset="0"/>
                <a:ea typeface="ヒラギノ明朝 ProN W3" charset="0"/>
                <a:cs typeface="ヒラギノ明朝 ProN W3" charset="0"/>
              </a:rPr>
              <a:t>Information and Communication</a:t>
            </a:r>
          </a:p>
          <a:p>
            <a:pPr marL="1251856" lvl="2">
              <a:buFontTx/>
              <a:buBlip>
                <a:blip r:embed="rId2"/>
              </a:buBlip>
            </a:pPr>
            <a:r>
              <a:rPr lang="en-US" dirty="0" smtClean="0">
                <a:latin typeface="Palatino" charset="0"/>
                <a:ea typeface="ヒラギノ明朝 ProN W3" charset="0"/>
                <a:cs typeface="ヒラギノ明朝 ProN W3" charset="0"/>
              </a:rPr>
              <a:t>Monitoring</a:t>
            </a:r>
          </a:p>
          <a:p>
            <a:pPr marL="1696357" lvl="3">
              <a:buFontTx/>
              <a:buBlip>
                <a:blip r:embed="rId2"/>
              </a:buBlip>
            </a:pPr>
            <a:r>
              <a:rPr lang="en-US" dirty="0">
                <a:latin typeface="Palatino" charset="0"/>
                <a:ea typeface="ヒラギノ明朝 ProN W3" charset="0"/>
                <a:cs typeface="ヒラギノ明朝 ProN W3" charset="0"/>
              </a:rPr>
              <a:t>IT Vs. non-IT </a:t>
            </a:r>
            <a:r>
              <a:rPr lang="en-US" dirty="0" err="1">
                <a:latin typeface="Palatino" charset="0"/>
                <a:ea typeface="ヒラギノ明朝 ProN W3" charset="0"/>
                <a:cs typeface="ヒラギノ明朝 ProN W3" charset="0"/>
              </a:rPr>
              <a:t>MWs</a:t>
            </a:r>
            <a:endParaRPr lang="en-US" dirty="0">
              <a:latin typeface="Palatino" charset="0"/>
              <a:ea typeface="ヒラギノ明朝 ProN W3" charset="0"/>
              <a:cs typeface="ヒラギノ明朝 ProN W3" charset="0"/>
            </a:endParaRPr>
          </a:p>
          <a:p>
            <a:pPr marL="1696357" lvl="3">
              <a:buFontTx/>
              <a:buBlip>
                <a:blip r:embed="rId2"/>
              </a:buBlip>
            </a:pPr>
            <a:r>
              <a:rPr lang="en-US" dirty="0">
                <a:latin typeface="Palatino" charset="0"/>
                <a:ea typeface="ヒラギノ明朝 ProN W3" charset="0"/>
                <a:cs typeface="ヒラギノ明朝 ProN W3" charset="0"/>
              </a:rPr>
              <a:t>What is your assessment of the IT MW</a:t>
            </a:r>
            <a:r>
              <a:rPr lang="ja-JP" altLang="en-US" dirty="0">
                <a:latin typeface="Palatino" charset="0"/>
                <a:ea typeface="ヒラギノ明朝 ProN W3" charset="0"/>
                <a:cs typeface="ヒラギノ明朝 ProN W3" charset="0"/>
              </a:rPr>
              <a:t>’</a:t>
            </a:r>
            <a:r>
              <a:rPr lang="en-US" dirty="0" err="1">
                <a:latin typeface="Palatino" charset="0"/>
                <a:ea typeface="ヒラギノ明朝 ProN W3" charset="0"/>
                <a:cs typeface="ヒラギノ明朝 ProN W3" charset="0"/>
              </a:rPr>
              <a:t>s</a:t>
            </a:r>
            <a:r>
              <a:rPr lang="en-US" dirty="0">
                <a:latin typeface="Palatino" charset="0"/>
                <a:ea typeface="ヒラギノ明朝 ProN W3" charset="0"/>
                <a:cs typeface="ヒラギノ明朝 ProN W3" charset="0"/>
              </a:rPr>
              <a:t>?</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2" name="Rectangle 1"/>
          <p:cNvSpPr>
            <a:spLocks noGrp="1" noChangeArrowheads="1"/>
          </p:cNvSpPr>
          <p:nvPr>
            <p:ph type="title"/>
          </p:nvPr>
        </p:nvSpPr>
        <p:spPr>
          <a:xfrm>
            <a:off x="812800" y="304800"/>
            <a:ext cx="11570448" cy="1524000"/>
          </a:xfrm>
        </p:spPr>
        <p:txBody>
          <a:bodyPr/>
          <a:lstStyle/>
          <a:p>
            <a:pPr eaLnBrk="1" hangingPunct="1"/>
            <a:r>
              <a:rPr lang="en-US" dirty="0">
                <a:latin typeface="Palatino Bold" charset="0"/>
                <a:ea typeface="ヒラギノ明朝 ProN W6" charset="0"/>
                <a:cs typeface="ヒラギノ明朝 ProN W6" charset="0"/>
              </a:rPr>
              <a:t>COSO Components</a:t>
            </a:r>
          </a:p>
        </p:txBody>
      </p:sp>
      <p:sp>
        <p:nvSpPr>
          <p:cNvPr id="179203" name="Rectangle 2"/>
          <p:cNvSpPr>
            <a:spLocks noGrp="1" noChangeArrowheads="1"/>
          </p:cNvSpPr>
          <p:nvPr>
            <p:ph idx="1"/>
          </p:nvPr>
        </p:nvSpPr>
        <p:spPr>
          <a:xfrm>
            <a:off x="355600" y="2209801"/>
            <a:ext cx="14630399" cy="5958418"/>
          </a:xfrm>
        </p:spPr>
        <p:txBody>
          <a:bodyPr>
            <a:normAutofit fontScale="92500" lnSpcReduction="20000"/>
          </a:bodyPr>
          <a:lstStyle/>
          <a:p>
            <a:pPr eaLnBrk="1" hangingPunct="1">
              <a:buFontTx/>
              <a:buBlip>
                <a:blip r:embed="rId2"/>
              </a:buBlip>
            </a:pPr>
            <a:r>
              <a:rPr lang="en-US" sz="2000" dirty="0">
                <a:latin typeface="Palatino" charset="0"/>
                <a:ea typeface="ヒラギノ明朝 ProN W3" charset="0"/>
                <a:cs typeface="ヒラギノ明朝 ProN W3" charset="0"/>
              </a:rPr>
              <a:t>Control environment</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Foundation</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Sets tone of the firm</a:t>
            </a:r>
          </a:p>
          <a:p>
            <a:pPr marL="1333500" lvl="2" eaLnBrk="1" hangingPunct="1">
              <a:spcBef>
                <a:spcPts val="1500"/>
              </a:spcBef>
              <a:buFontTx/>
              <a:buBlip>
                <a:blip r:embed="rId2"/>
              </a:buBlip>
            </a:pPr>
            <a:r>
              <a:rPr lang="en-US" sz="2000" dirty="0">
                <a:latin typeface="Palatino" charset="0"/>
                <a:ea typeface="ヒラギノ明朝 ProN W3" charset="0"/>
                <a:cs typeface="ヒラギノ明朝 ProN W3" charset="0"/>
              </a:rPr>
              <a:t>integrity, ethical values, competence, philosophy, and operating style of the firm</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managers and employees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 Risk assessment</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identification, analysis, and management of (operating, economic, industry, regulatory) risks that may prevent a firm from achieving its objectives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Management implements control activities</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segregation of duties, approvals, reviews, reconciliations, and authorizations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Information &amp; Communication</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timely capture and dissemination of pertinent information on internal and external events</a:t>
            </a:r>
          </a:p>
          <a:p>
            <a:pPr marL="1333500" lvl="2" eaLnBrk="1" hangingPunct="1">
              <a:spcBef>
                <a:spcPts val="1500"/>
              </a:spcBef>
              <a:buFontTx/>
              <a:buBlip>
                <a:blip r:embed="rId2"/>
              </a:buBlip>
            </a:pPr>
            <a:r>
              <a:rPr lang="en-US" sz="2000" dirty="0">
                <a:latin typeface="Palatino" charset="0"/>
                <a:ea typeface="ヒラギノ明朝 ProN W3" charset="0"/>
                <a:cs typeface="ヒラギノ明朝 ProN W3" charset="0"/>
              </a:rPr>
              <a:t>communication among and between management, employees, suppliers, and customers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Monitoring</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 continual evaluation of the other components</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 effectiveness.</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6" name="Rectangle 1"/>
          <p:cNvSpPr>
            <a:spLocks noGrp="1" noChangeArrowheads="1"/>
          </p:cNvSpPr>
          <p:nvPr>
            <p:ph type="title"/>
          </p:nvPr>
        </p:nvSpPr>
        <p:spPr>
          <a:xfrm>
            <a:off x="431800" y="152400"/>
            <a:ext cx="11570448" cy="1524000"/>
          </a:xfrm>
        </p:spPr>
        <p:txBody>
          <a:bodyPr/>
          <a:lstStyle/>
          <a:p>
            <a:pPr eaLnBrk="1" hangingPunct="1"/>
            <a:r>
              <a:rPr lang="en-US" dirty="0">
                <a:latin typeface="Palatino Bold" charset="0"/>
                <a:ea typeface="ヒラギノ明朝 ProN W6" charset="0"/>
                <a:cs typeface="ヒラギノ明朝 ProN W6" charset="0"/>
              </a:rPr>
              <a:t>Findings</a:t>
            </a:r>
          </a:p>
        </p:txBody>
      </p:sp>
      <p:sp>
        <p:nvSpPr>
          <p:cNvPr id="180227" name="Rectangle 2"/>
          <p:cNvSpPr>
            <a:spLocks noGrp="1" noChangeArrowheads="1"/>
          </p:cNvSpPr>
          <p:nvPr>
            <p:ph idx="1"/>
          </p:nvPr>
        </p:nvSpPr>
        <p:spPr>
          <a:xfrm>
            <a:off x="1117600" y="2209800"/>
            <a:ext cx="4686300" cy="6248400"/>
          </a:xfrm>
        </p:spPr>
        <p:txBody>
          <a:bodyPr>
            <a:normAutofit lnSpcReduction="10000"/>
          </a:bodyPr>
          <a:lstStyle/>
          <a:p>
            <a:pPr eaLnBrk="1" hangingPunct="1">
              <a:buFontTx/>
              <a:buBlip>
                <a:blip r:embed="rId2"/>
              </a:buBlip>
            </a:pPr>
            <a:r>
              <a:rPr lang="en-US" sz="2000" dirty="0">
                <a:latin typeface="Palatino" charset="0"/>
                <a:ea typeface="ヒラギノ明朝 ProN W3" charset="0"/>
                <a:cs typeface="ヒラギノ明朝 ProN W3" charset="0"/>
              </a:rPr>
              <a:t>Weak Control Environment is related to other weaknesses in COSO components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Weak Monitoring is related to weak risk assessment and control activities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Financial Statement reliability is affected by the number of weak COSO components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are associated with a greater amount of non-IT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are related with:</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More misstatements</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Greater overall number of MWs</a:t>
            </a:r>
          </a:p>
        </p:txBody>
      </p:sp>
      <p:pic>
        <p:nvPicPr>
          <p:cNvPr id="180228"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146800" y="1638300"/>
            <a:ext cx="4787900" cy="45212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Lst>
        </p:spPr>
      </p:pic>
      <p:pic>
        <p:nvPicPr>
          <p:cNvPr id="180229" name="Picture 4"/>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061700" y="3365500"/>
            <a:ext cx="4965700" cy="52959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800000"/>
                <a:headEnd/>
                <a:tailEnd/>
              </a14:hiddenLine>
            </a:ext>
          </a:extLst>
        </p:spPr>
      </p:pic>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ChangeArrowheads="1"/>
          </p:cNvSpPr>
          <p:nvPr>
            <p:ph type="ctrTitle"/>
          </p:nvPr>
        </p:nvSpPr>
        <p:spPr/>
        <p:txBody>
          <a:bodyPr>
            <a:noAutofit/>
          </a:bodyPr>
          <a:lstStyle/>
          <a:p>
            <a:pPr eaLnBrk="1" hangingPunct="1">
              <a:defRPr/>
            </a:pPr>
            <a:r>
              <a:rPr lang="en-US" sz="2400" dirty="0"/>
              <a:t>Information Security and Sarbanes-Oxley Compliance: An Exploratory Study</a:t>
            </a:r>
            <a:br>
              <a:rPr lang="en-US" sz="2400" dirty="0"/>
            </a:br>
            <a:r>
              <a:rPr lang="en-US" sz="2400" dirty="0"/>
              <a:t>Wallace, Lin, and Cefaratti (2011)</a:t>
            </a:r>
            <a:br>
              <a:rPr lang="en-US" sz="2400" dirty="0"/>
            </a:br>
            <a:endParaRPr lang="en-US" sz="2400" dirty="0"/>
          </a:p>
        </p:txBody>
      </p:sp>
      <p:sp>
        <p:nvSpPr>
          <p:cNvPr id="2" name="Subtitle 1"/>
          <p:cNvSpPr>
            <a:spLocks noGrp="1"/>
          </p:cNvSpPr>
          <p:nvPr>
            <p:ph type="subTitle" idx="1"/>
          </p:nvPr>
        </p:nvSpPr>
        <p:spPr/>
        <p:txBody>
          <a:bodyPr/>
          <a:lstStyle/>
          <a:p>
            <a:endParaRPr lang="en-US"/>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Committee Power</a:t>
            </a:r>
            <a:endParaRPr lang="en-US" dirty="0"/>
          </a:p>
        </p:txBody>
      </p:sp>
      <p:sp>
        <p:nvSpPr>
          <p:cNvPr id="3" name="Content Placeholder 2"/>
          <p:cNvSpPr>
            <a:spLocks noGrp="1"/>
          </p:cNvSpPr>
          <p:nvPr>
            <p:ph idx="1"/>
          </p:nvPr>
        </p:nvSpPr>
        <p:spPr/>
        <p:txBody>
          <a:bodyPr>
            <a:normAutofit/>
          </a:bodyPr>
          <a:lstStyle/>
          <a:p>
            <a:r>
              <a:rPr lang="en-US" dirty="0" smtClean="0"/>
              <a:t>"The things that senior leadership does respond to are GAO reports [and] IG reports, and in private industry the audit committee is the most powerful on any board,” </a:t>
            </a:r>
          </a:p>
          <a:p>
            <a:r>
              <a:rPr lang="en-US" dirty="0" err="1" smtClean="0"/>
              <a:t>Cybersecurity</a:t>
            </a:r>
            <a:r>
              <a:rPr lang="en-US" dirty="0" smtClean="0"/>
              <a:t> is "now being brought into the audit committee because that's what leadership looks at – they look at the results of an audit," </a:t>
            </a:r>
          </a:p>
          <a:p>
            <a:r>
              <a:rPr lang="en-US" sz="1400" dirty="0" smtClean="0">
                <a:hlinkClick r:id="rId2"/>
              </a:rPr>
              <a:t>(http://fcw.com/Articles/2013/10/10/cybersecurity-audits-secret-ingredient.aspx?Page=1</a:t>
            </a:r>
            <a:r>
              <a:rPr lang="en-US" sz="1400" dirty="0" smtClean="0"/>
              <a:t>)</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Wallace, Lin, and Cefaratti (2011)</a:t>
            </a:r>
            <a:endParaRPr lang="en-US" dirty="0"/>
          </a:p>
        </p:txBody>
      </p:sp>
      <p:sp>
        <p:nvSpPr>
          <p:cNvPr id="3" name="Content Placeholder 2"/>
          <p:cNvSpPr>
            <a:spLocks noGrp="1"/>
          </p:cNvSpPr>
          <p:nvPr>
            <p:ph idx="1"/>
          </p:nvPr>
        </p:nvSpPr>
        <p:spPr/>
        <p:txBody>
          <a:bodyPr/>
          <a:lstStyle/>
          <a:p>
            <a:r>
              <a:rPr lang="en-US" dirty="0" smtClean="0"/>
              <a:t>Article Overview?</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1"/>
          <p:cNvSpPr>
            <a:spLocks noGrp="1" noChangeArrowheads="1"/>
          </p:cNvSpPr>
          <p:nvPr>
            <p:ph type="title"/>
          </p:nvPr>
        </p:nvSpPr>
        <p:spPr/>
        <p:txBody>
          <a:bodyPr/>
          <a:lstStyle/>
          <a:p>
            <a:pPr eaLnBrk="1" hangingPunct="1"/>
            <a:r>
              <a:rPr lang="en-US" dirty="0">
                <a:latin typeface="Palatino Bold" charset="0"/>
                <a:ea typeface="ヒラギノ明朝 ProN W6" charset="0"/>
                <a:cs typeface="ヒラギノ明朝 ProN W6" charset="0"/>
              </a:rPr>
              <a:t>Frameworks</a:t>
            </a:r>
          </a:p>
        </p:txBody>
      </p:sp>
      <p:sp>
        <p:nvSpPr>
          <p:cNvPr id="186371" name="Rectangle 2"/>
          <p:cNvSpPr>
            <a:spLocks noGrp="1" noChangeArrowheads="1"/>
          </p:cNvSpPr>
          <p:nvPr>
            <p:ph idx="1"/>
          </p:nvPr>
        </p:nvSpPr>
        <p:spPr/>
        <p:txBody>
          <a:bodyPr>
            <a:normAutofit fontScale="85000" lnSpcReduction="10000"/>
          </a:bodyPr>
          <a:lstStyle/>
          <a:p>
            <a:pPr eaLnBrk="1" hangingPunct="1">
              <a:buFontTx/>
              <a:buBlip>
                <a:blip r:embed="rId2"/>
              </a:buBlip>
            </a:pPr>
            <a:r>
              <a:rPr lang="en-US" sz="2400" dirty="0" smtClean="0">
                <a:latin typeface="Palatino" charset="0"/>
                <a:ea typeface="ヒラギノ明朝 ProN W3" charset="0"/>
                <a:cs typeface="ヒラギノ明朝 ProN W3" charset="0"/>
              </a:rPr>
              <a:t>What frameworks did this article mention as possible IT security frameworks to consider?</a:t>
            </a:r>
          </a:p>
          <a:p>
            <a:pPr eaLnBrk="1" hangingPunct="1">
              <a:buFontTx/>
              <a:buBlip>
                <a:blip r:embed="rId2"/>
              </a:buBlip>
            </a:pPr>
            <a:r>
              <a:rPr lang="en-US" sz="2400" dirty="0" smtClean="0">
                <a:latin typeface="Palatino" charset="0"/>
                <a:ea typeface="ヒラギノ明朝 ProN W3" charset="0"/>
                <a:cs typeface="ヒラギノ明朝 ProN W3" charset="0"/>
              </a:rPr>
              <a:t>COSO</a:t>
            </a:r>
            <a:endParaRPr lang="en-US" sz="2400" dirty="0">
              <a:latin typeface="Palatino" charset="0"/>
              <a:ea typeface="ヒラギノ明朝 ProN W3" charset="0"/>
              <a:cs typeface="ヒラギノ明朝 ProN W3" charset="0"/>
            </a:endParaRP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Model for controlling and managing Internal Control</a:t>
            </a:r>
          </a:p>
          <a:p>
            <a:pPr eaLnBrk="1" hangingPunct="1">
              <a:spcBef>
                <a:spcPts val="2488"/>
              </a:spcBef>
              <a:buFontTx/>
              <a:buBlip>
                <a:blip r:embed="rId2"/>
              </a:buBlip>
            </a:pPr>
            <a:r>
              <a:rPr lang="en-US" sz="2400" dirty="0">
                <a:latin typeface="Palatino" charset="0"/>
                <a:ea typeface="ヒラギノ明朝 ProN W3" charset="0"/>
                <a:cs typeface="ヒラギノ明朝 ProN W3" charset="0"/>
              </a:rPr>
              <a:t>COBIT</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Governance / NOT IT Security Specifically</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What needs Controls</a:t>
            </a:r>
          </a:p>
          <a:p>
            <a:pPr eaLnBrk="1" hangingPunct="1">
              <a:spcBef>
                <a:spcPts val="2488"/>
              </a:spcBef>
              <a:buFontTx/>
              <a:buBlip>
                <a:blip r:embed="rId2"/>
              </a:buBlip>
            </a:pPr>
            <a:r>
              <a:rPr lang="en-US" sz="2400" dirty="0">
                <a:latin typeface="Palatino" charset="0"/>
                <a:ea typeface="ヒラギノ明朝 ProN W3" charset="0"/>
                <a:cs typeface="ヒラギノ明朝 ProN W3" charset="0"/>
              </a:rPr>
              <a:t>ISO</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Specific IT Security Controls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How To</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63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637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637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637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637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6371">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6371">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63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ISO</a:t>
            </a:r>
          </a:p>
        </p:txBody>
      </p:sp>
      <p:sp>
        <p:nvSpPr>
          <p:cNvPr id="187395" name="Rectangle 2"/>
          <p:cNvSpPr>
            <a:spLocks noGrp="1" noChangeArrowheads="1"/>
          </p:cNvSpPr>
          <p:nvPr>
            <p:ph idx="1"/>
          </p:nvPr>
        </p:nvSpPr>
        <p:spPr/>
        <p:txBody>
          <a:bodyPr>
            <a:normAutofit lnSpcReduction="10000"/>
          </a:bodyPr>
          <a:lstStyle/>
          <a:p>
            <a:pPr eaLnBrk="1" hangingPunct="1">
              <a:buSzPct val="99000"/>
              <a:buFontTx/>
              <a:buAutoNum type="arabicPeriod"/>
            </a:pPr>
            <a:r>
              <a:rPr lang="en-US" sz="1700">
                <a:latin typeface="Palatino" charset="0"/>
                <a:ea typeface="ヒラギノ明朝 ProN W3" charset="0"/>
                <a:cs typeface="ヒラギノ明朝 ProN W3" charset="0"/>
              </a:rPr>
              <a:t>Security Policy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Organizational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Asset Classification and Control</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Personnel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Physical and Environmental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Communications and Operations Management</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Access Control</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Systems Development and Maintenance</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Business Continuity Management</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Compliance</a:t>
            </a:r>
          </a:p>
          <a:p>
            <a:pPr marL="889000" lvl="1" eaLnBrk="1" hangingPunct="1">
              <a:spcBef>
                <a:spcPts val="1763"/>
              </a:spcBef>
              <a:buFontTx/>
              <a:buBlip>
                <a:blip r:embed="rId2"/>
              </a:buBlip>
            </a:pPr>
            <a:r>
              <a:rPr lang="en-US" sz="1700">
                <a:latin typeface="Palatino" charset="0"/>
                <a:ea typeface="ヒラギノ明朝 ProN W3" charset="0"/>
                <a:cs typeface="ヒラギノ明朝 ProN W3" charset="0"/>
              </a:rPr>
              <a:t>In all there are 124 recommended IT controls</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ISO.png"/>
          <p:cNvPicPr>
            <a:picLocks noGrp="1" noChangeAspect="1"/>
          </p:cNvPicPr>
          <p:nvPr>
            <p:ph idx="4294967295"/>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56815" r="-56815"/>
          <a:stretch>
            <a:fillRect/>
          </a:stretch>
        </p:blipFill>
        <p:spPr>
          <a:xfrm>
            <a:off x="0" y="304800"/>
            <a:ext cx="17423144" cy="7862888"/>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7599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 research find?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92156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5718" y="541232"/>
            <a:ext cx="13271682" cy="806936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61383" y="324656"/>
            <a:ext cx="13900817" cy="8514544"/>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418" name="Rectangle 1"/>
          <p:cNvSpPr>
            <a:spLocks noGrp="1" noChangeArrowheads="1"/>
          </p:cNvSpPr>
          <p:nvPr>
            <p:ph type="title"/>
          </p:nvPr>
        </p:nvSpPr>
        <p:spPr/>
        <p:txBody>
          <a:bodyPr/>
          <a:lstStyle/>
          <a:p>
            <a:pPr eaLnBrk="1" hangingPunct="1"/>
            <a:r>
              <a:rPr lang="en-US" dirty="0">
                <a:latin typeface="Palatino Bold" charset="0"/>
                <a:ea typeface="ヒラギノ明朝 ProN W6" charset="0"/>
                <a:cs typeface="ヒラギノ明朝 ProN W6" charset="0"/>
              </a:rPr>
              <a:t>Findings</a:t>
            </a:r>
          </a:p>
        </p:txBody>
      </p:sp>
      <p:sp>
        <p:nvSpPr>
          <p:cNvPr id="188419" name="Rectangle 2"/>
          <p:cNvSpPr>
            <a:spLocks noGrp="1" noChangeArrowheads="1"/>
          </p:cNvSpPr>
          <p:nvPr>
            <p:ph idx="1"/>
          </p:nvPr>
        </p:nvSpPr>
        <p:spPr/>
        <p:txBody>
          <a:bodyPr/>
          <a:lstStyle/>
          <a:p>
            <a:pPr eaLnBrk="1" hangingPunct="1">
              <a:buFontTx/>
              <a:buBlip>
                <a:blip r:embed="rId2"/>
              </a:buBlip>
            </a:pPr>
            <a:r>
              <a:rPr lang="en-US" dirty="0">
                <a:latin typeface="Palatino" charset="0"/>
                <a:ea typeface="ヒラギノ明朝 ProN W3" charset="0"/>
                <a:cs typeface="ヒラギノ明朝 ProN W3" charset="0"/>
              </a:rPr>
              <a:t>What is the Extent that ISO controls are in place?</a:t>
            </a:r>
          </a:p>
          <a:p>
            <a:pPr eaLnBrk="1" hangingPunct="1">
              <a:buFontTx/>
              <a:buBlip>
                <a:blip r:embed="rId2"/>
              </a:buBlip>
            </a:pPr>
            <a:r>
              <a:rPr lang="en-US" dirty="0">
                <a:latin typeface="Palatino" charset="0"/>
                <a:ea typeface="ヒラギノ明朝 ProN W3" charset="0"/>
                <a:cs typeface="ヒラギノ明朝 ProN W3" charset="0"/>
              </a:rPr>
              <a:t>Most Common:</a:t>
            </a:r>
          </a:p>
          <a:p>
            <a:pPr marL="889000" lvl="1" eaLnBrk="1" hangingPunct="1">
              <a:buFontTx/>
              <a:buBlip>
                <a:blip r:embed="rId2"/>
              </a:buBlip>
            </a:pPr>
            <a:r>
              <a:rPr lang="en-US" dirty="0">
                <a:latin typeface="Palatino" charset="0"/>
                <a:ea typeface="ヒラギノ明朝 ProN W3" charset="0"/>
                <a:cs typeface="ヒラギノ明朝 ProN W3" charset="0"/>
              </a:rPr>
              <a:t>Controls such as deploying antivirus software and authenticating remote users accessing the network</a:t>
            </a:r>
          </a:p>
          <a:p>
            <a:pPr eaLnBrk="1" hangingPunct="1">
              <a:buFontTx/>
              <a:buBlip>
                <a:blip r:embed="rId2"/>
              </a:buBlip>
            </a:pPr>
            <a:r>
              <a:rPr lang="en-US" dirty="0">
                <a:latin typeface="Palatino" charset="0"/>
                <a:ea typeface="ヒラギノ明朝 ProN W3" charset="0"/>
                <a:cs typeface="ヒラギノ明朝 ProN W3" charset="0"/>
              </a:rPr>
              <a:t>Least Common</a:t>
            </a:r>
          </a:p>
          <a:p>
            <a:pPr marL="889000" lvl="1" eaLnBrk="1" hangingPunct="1">
              <a:buFontTx/>
              <a:buBlip>
                <a:blip r:embed="rId2"/>
              </a:buBlip>
            </a:pPr>
            <a:r>
              <a:rPr lang="en-US" dirty="0">
                <a:latin typeface="Palatino" charset="0"/>
                <a:ea typeface="ヒラギノ明朝 ProN W3" charset="0"/>
                <a:cs typeface="ヒラギノ明朝 ProN W3" charset="0"/>
              </a:rPr>
              <a:t>Protecting equipment from unauthorized access and tracking the location of removable computer media</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84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841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841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8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1"/>
          <p:cNvSpPr>
            <a:spLocks noGrp="1" noChangeArrowheads="1"/>
          </p:cNvSpPr>
          <p:nvPr>
            <p:ph type="title"/>
          </p:nvPr>
        </p:nvSpPr>
        <p:spPr>
          <a:xfrm>
            <a:off x="203200" y="152400"/>
            <a:ext cx="11570448" cy="1524000"/>
          </a:xfrm>
        </p:spPr>
        <p:txBody>
          <a:bodyPr/>
          <a:lstStyle/>
          <a:p>
            <a:pPr eaLnBrk="1" hangingPunct="1"/>
            <a:r>
              <a:rPr lang="ja-JP" altLang="en-US" dirty="0">
                <a:latin typeface="Palatino Bold" charset="0"/>
                <a:ea typeface="ヒラギノ明朝 ProN W6" charset="0"/>
                <a:cs typeface="ヒラギノ明朝 ProN W6" charset="0"/>
              </a:rPr>
              <a:t>“</a:t>
            </a:r>
            <a:r>
              <a:rPr lang="en-US" dirty="0">
                <a:latin typeface="Palatino Bold" charset="0"/>
                <a:ea typeface="ヒラギノ明朝 ProN W6" charset="0"/>
                <a:cs typeface="ヒラギノ明朝 ProN W6" charset="0"/>
              </a:rPr>
              <a:t>Not Sure</a:t>
            </a:r>
            <a:r>
              <a:rPr lang="ja-JP" altLang="en-US" dirty="0">
                <a:latin typeface="Palatino Bold" charset="0"/>
                <a:ea typeface="ヒラギノ明朝 ProN W6" charset="0"/>
                <a:cs typeface="ヒラギノ明朝 ProN W6" charset="0"/>
              </a:rPr>
              <a:t>”</a:t>
            </a:r>
            <a:r>
              <a:rPr lang="en-US" dirty="0">
                <a:latin typeface="Palatino Bold" charset="0"/>
                <a:ea typeface="ヒラギノ明朝 ProN W6" charset="0"/>
                <a:cs typeface="ヒラギノ明朝 ProN W6" charset="0"/>
              </a:rPr>
              <a:t> Responses</a:t>
            </a:r>
          </a:p>
        </p:txBody>
      </p:sp>
      <p:sp>
        <p:nvSpPr>
          <p:cNvPr id="32770" name="Rectangle 2"/>
          <p:cNvSpPr>
            <a:spLocks noGrp="1" noChangeArrowheads="1"/>
          </p:cNvSpPr>
          <p:nvPr>
            <p:ph idx="1"/>
          </p:nvPr>
        </p:nvSpPr>
        <p:spPr>
          <a:xfrm>
            <a:off x="1193800" y="1854200"/>
            <a:ext cx="4127500" cy="5715000"/>
          </a:xfrm>
        </p:spPr>
        <p:txBody>
          <a:bodyPr>
            <a:normAutofit fontScale="92500"/>
          </a:bodyPr>
          <a:lstStyle/>
          <a:p>
            <a:pPr eaLnBrk="1" hangingPunct="1">
              <a:buFontTx/>
              <a:buBlip>
                <a:blip r:embed="rId2"/>
              </a:buBlip>
            </a:pPr>
            <a:r>
              <a:rPr lang="en-US">
                <a:latin typeface="Palatino" charset="0"/>
                <a:ea typeface="ヒラギノ明朝 ProN W3" charset="0"/>
                <a:cs typeface="ヒラギノ明朝 ProN W3" charset="0"/>
              </a:rPr>
              <a:t>CPA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 selected </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not sure</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 more frequently than non-CPA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a:t>
            </a:r>
          </a:p>
          <a:p>
            <a:pPr eaLnBrk="1" hangingPunct="1">
              <a:buFontTx/>
              <a:buBlip>
                <a:blip r:embed="rId2"/>
              </a:buBlip>
            </a:pPr>
            <a:r>
              <a:rPr lang="en-US">
                <a:latin typeface="Palatino" charset="0"/>
                <a:ea typeface="ヒラギノ明朝 ProN W3" charset="0"/>
                <a:cs typeface="ヒラギノ明朝 ProN W3" charset="0"/>
              </a:rPr>
              <a:t>CISA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 selected </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not sure</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 less frequently than non-CISA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a:t>
            </a:r>
          </a:p>
          <a:p>
            <a:pPr marL="1333500" lvl="2" eaLnBrk="1" hangingPunct="1">
              <a:buFontTx/>
              <a:buBlip>
                <a:blip r:embed="rId2"/>
              </a:buBlip>
            </a:pPr>
            <a:r>
              <a:rPr lang="en-US" sz="1200">
                <a:latin typeface="Palatino" charset="0"/>
                <a:ea typeface="ヒラギノ明朝 ProN W3" charset="0"/>
                <a:cs typeface="ヒラギノ明朝 ProN W3" charset="0"/>
              </a:rPr>
              <a:t>Certified Information Systems Auditor</a:t>
            </a:r>
          </a:p>
          <a:p>
            <a:pPr eaLnBrk="1" hangingPunct="1">
              <a:buFontTx/>
              <a:buBlip>
                <a:blip r:embed="rId2"/>
              </a:buBlip>
            </a:pPr>
            <a:r>
              <a:rPr lang="en-US">
                <a:latin typeface="Palatino" charset="0"/>
                <a:ea typeface="ヒラギノ明朝 ProN W3" charset="0"/>
                <a:cs typeface="ヒラギノ明朝 ProN W3" charset="0"/>
              </a:rPr>
              <a:t>What Is ISO Category 8? 9?</a:t>
            </a:r>
          </a:p>
        </p:txBody>
      </p:sp>
      <p:pic>
        <p:nvPicPr>
          <p:cNvPr id="189444" name="Picture 4"/>
          <p:cNvPicPr>
            <a:picLocks noChangeAspect="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51600" y="1981200"/>
            <a:ext cx="9296400" cy="59864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466"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Training</a:t>
            </a:r>
          </a:p>
        </p:txBody>
      </p:sp>
      <p:sp>
        <p:nvSpPr>
          <p:cNvPr id="190467" name="Rectangle 2"/>
          <p:cNvSpPr>
            <a:spLocks noGrp="1" noChangeArrowheads="1"/>
          </p:cNvSpPr>
          <p:nvPr>
            <p:ph sz="half" idx="1"/>
          </p:nvPr>
        </p:nvSpPr>
        <p:spPr/>
        <p:txBody>
          <a:bodyPr>
            <a:normAutofit fontScale="92500" lnSpcReduction="20000"/>
          </a:bodyPr>
          <a:lstStyle/>
          <a:p>
            <a:pPr eaLnBrk="1" hangingPunct="1">
              <a:buFontTx/>
              <a:buBlip>
                <a:blip r:embed="rId2"/>
              </a:buBlip>
            </a:pPr>
            <a:r>
              <a:rPr lang="en-US">
                <a:latin typeface="Palatino" charset="0"/>
                <a:ea typeface="ヒラギノ明朝 ProN W3" charset="0"/>
                <a:cs typeface="ヒラギノ明朝 ProN W3" charset="0"/>
              </a:rPr>
              <a:t>Auditors with IT Training</a:t>
            </a:r>
          </a:p>
          <a:p>
            <a:pPr marL="889000" lvl="1" eaLnBrk="1" hangingPunct="1">
              <a:buFontTx/>
              <a:buBlip>
                <a:blip r:embed="rId2"/>
              </a:buBlip>
            </a:pPr>
            <a:r>
              <a:rPr lang="en-US">
                <a:latin typeface="Palatino" charset="0"/>
                <a:ea typeface="ヒラギノ明朝 ProN W3" charset="0"/>
                <a:cs typeface="ヒラギノ明朝 ProN W3" charset="0"/>
              </a:rPr>
              <a:t>35 more controls were likely to be implemented</a:t>
            </a:r>
          </a:p>
          <a:p>
            <a:pPr eaLnBrk="1" hangingPunct="1">
              <a:buFontTx/>
              <a:buBlip>
                <a:blip r:embed="rId2"/>
              </a:buBlip>
            </a:pPr>
            <a:r>
              <a:rPr lang="en-US">
                <a:latin typeface="Palatino" charset="0"/>
                <a:ea typeface="ヒラギノ明朝 ProN W3" charset="0"/>
                <a:cs typeface="ヒラギノ明朝 ProN W3" charset="0"/>
              </a:rPr>
              <a:t>IT employees participate in SOX Compliance</a:t>
            </a:r>
          </a:p>
          <a:p>
            <a:pPr marL="889000" lvl="1" eaLnBrk="1" hangingPunct="1">
              <a:buFontTx/>
              <a:buBlip>
                <a:blip r:embed="rId2"/>
              </a:buBlip>
            </a:pPr>
            <a:r>
              <a:rPr lang="en-US">
                <a:latin typeface="Palatino" charset="0"/>
                <a:ea typeface="ヒラギノ明朝 ProN W3" charset="0"/>
                <a:cs typeface="ヒラギノ明朝 ProN W3" charset="0"/>
              </a:rPr>
              <a:t>55 more controls were likely to be implemented</a:t>
            </a:r>
          </a:p>
          <a:p>
            <a:pPr eaLnBrk="1" hangingPunct="1">
              <a:buFontTx/>
              <a:buBlip>
                <a:blip r:embed="rId2"/>
              </a:buBlip>
            </a:pPr>
            <a:r>
              <a:rPr lang="en-US">
                <a:latin typeface="Palatino" charset="0"/>
                <a:ea typeface="ヒラギノ明朝 ProN W3" charset="0"/>
                <a:cs typeface="ヒラギノ明朝 ProN W3" charset="0"/>
              </a:rPr>
              <a:t>IT personnel received SOX compliance training</a:t>
            </a:r>
          </a:p>
          <a:p>
            <a:pPr marL="889000" lvl="1" eaLnBrk="1" hangingPunct="1">
              <a:buFontTx/>
              <a:buBlip>
                <a:blip r:embed="rId2"/>
              </a:buBlip>
            </a:pPr>
            <a:r>
              <a:rPr lang="en-US">
                <a:latin typeface="Palatino" charset="0"/>
                <a:ea typeface="ヒラギノ明朝 ProN W3" charset="0"/>
                <a:cs typeface="ヒラギノ明朝 ProN W3" charset="0"/>
              </a:rPr>
              <a:t>65 more controls were likely to be implemented</a:t>
            </a:r>
          </a:p>
        </p:txBody>
      </p:sp>
      <p:pic>
        <p:nvPicPr>
          <p:cNvPr id="190468" name="Content Placeholder 7" descr="Wallace.png"/>
          <p:cNvPicPr>
            <a:picLocks noGrp="1" noChangeAspect="1"/>
          </p:cNvPicPr>
          <p:nvPr>
            <p:ph sz="half" idx="2"/>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13486" r="13486"/>
          <a:stretch>
            <a:fillRect/>
          </a:stretch>
        </p:blipFill>
        <p:spPr/>
      </p:pic>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Sarbanes Oxley</a:t>
            </a:r>
            <a:endParaRPr lang="en-US" dirty="0"/>
          </a:p>
        </p:txBody>
      </p:sp>
      <p:sp>
        <p:nvSpPr>
          <p:cNvPr id="5" name="Subtitle 4"/>
          <p:cNvSpPr>
            <a:spLocks noGrp="1"/>
          </p:cNvSpPr>
          <p:nvPr>
            <p:ph type="subTitle" idx="1"/>
          </p:nvPr>
        </p:nvSpPr>
        <p:spPr/>
        <p:txBody>
          <a:bodyPr/>
          <a:lstStyle/>
          <a:p>
            <a:r>
              <a:rPr lang="en-US" dirty="0" smtClean="0"/>
              <a:t>Information Technology Weaknesses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56937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Rectangle 1"/>
          <p:cNvSpPr>
            <a:spLocks noGrp="1" noChangeArrowheads="1"/>
          </p:cNvSpPr>
          <p:nvPr>
            <p:ph type="ctrTitle"/>
          </p:nvPr>
        </p:nvSpPr>
        <p:spPr/>
        <p:txBody>
          <a:bodyPr>
            <a:noAutofit/>
          </a:bodyPr>
          <a:lstStyle/>
          <a:p>
            <a:pPr eaLnBrk="1" hangingPunct="1">
              <a:defRPr/>
            </a:pPr>
            <a:r>
              <a:rPr lang="en-US" sz="2800" dirty="0"/>
              <a:t>IT internal control weaknesses and firm performance: An organizational liability lens</a:t>
            </a:r>
            <a:br>
              <a:rPr lang="en-US" sz="2800" dirty="0"/>
            </a:br>
            <a:r>
              <a:rPr lang="en-US" sz="2800" dirty="0" err="1"/>
              <a:t>Stoel</a:t>
            </a:r>
            <a:r>
              <a:rPr lang="en-US" sz="2800" dirty="0"/>
              <a:t> &amp; </a:t>
            </a:r>
            <a:r>
              <a:rPr lang="en-US" sz="2800" dirty="0" err="1"/>
              <a:t>Muhanna</a:t>
            </a:r>
            <a:r>
              <a:rPr lang="en-US" sz="2800" dirty="0"/>
              <a:t> (2011)</a:t>
            </a:r>
          </a:p>
        </p:txBody>
      </p:sp>
      <p:sp>
        <p:nvSpPr>
          <p:cNvPr id="2" name="Subtitle 1"/>
          <p:cNvSpPr>
            <a:spLocks noGrp="1"/>
          </p:cNvSpPr>
          <p:nvPr>
            <p:ph type="subTitle" idx="1"/>
          </p:nvPr>
        </p:nvSpPr>
        <p:spPr/>
        <p:txBody>
          <a:bodyPr/>
          <a:lstStyle/>
          <a:p>
            <a:endParaRPr lang="en-US"/>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Stoel</a:t>
            </a:r>
            <a:r>
              <a:rPr lang="en-US" dirty="0" smtClean="0"/>
              <a:t> and </a:t>
            </a:r>
            <a:r>
              <a:rPr lang="en-US" dirty="0" err="1" smtClean="0"/>
              <a:t>Muhanna</a:t>
            </a:r>
            <a:r>
              <a:rPr lang="en-US" dirty="0" smtClean="0"/>
              <a:t> (2011)</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514" name="Rectangle 1"/>
          <p:cNvSpPr>
            <a:spLocks noGrp="1" noChangeArrowheads="1"/>
          </p:cNvSpPr>
          <p:nvPr>
            <p:ph type="title"/>
          </p:nvPr>
        </p:nvSpPr>
        <p:spPr>
          <a:xfrm>
            <a:off x="508000" y="304800"/>
            <a:ext cx="11570448" cy="1524000"/>
          </a:xfrm>
        </p:spPr>
        <p:txBody>
          <a:bodyPr/>
          <a:lstStyle/>
          <a:p>
            <a:pPr eaLnBrk="1" hangingPunct="1"/>
            <a:r>
              <a:rPr lang="en-US" dirty="0">
                <a:latin typeface="Palatino Bold" charset="0"/>
                <a:ea typeface="ヒラギノ明朝 ProN W6" charset="0"/>
                <a:cs typeface="ヒラギノ明朝 ProN W6" charset="0"/>
              </a:rPr>
              <a:t>Internal Control</a:t>
            </a:r>
          </a:p>
        </p:txBody>
      </p:sp>
      <p:sp>
        <p:nvSpPr>
          <p:cNvPr id="192515" name="Rectangle 2"/>
          <p:cNvSpPr>
            <a:spLocks noGrp="1" noChangeArrowheads="1"/>
          </p:cNvSpPr>
          <p:nvPr>
            <p:ph idx="1"/>
          </p:nvPr>
        </p:nvSpPr>
        <p:spPr>
          <a:xfrm>
            <a:off x="812799" y="1981201"/>
            <a:ext cx="11570448" cy="6187018"/>
          </a:xfrm>
        </p:spPr>
        <p:txBody>
          <a:bodyPr>
            <a:normAutofit/>
          </a:bodyPr>
          <a:lstStyle/>
          <a:p>
            <a:pPr eaLnBrk="1" hangingPunct="1">
              <a:buFontTx/>
              <a:buBlip>
                <a:blip r:embed="rId2"/>
              </a:buBlip>
            </a:pPr>
            <a:r>
              <a:rPr lang="en-US" sz="2200" dirty="0">
                <a:latin typeface="Palatino" charset="0"/>
                <a:ea typeface="ヒラギノ明朝 ProN W3" charset="0"/>
                <a:cs typeface="ヒラギノ明朝 ProN W3" charset="0"/>
              </a:rPr>
              <a:t>SEC definition:</a:t>
            </a:r>
          </a:p>
          <a:p>
            <a:pPr marL="889000" lvl="1" eaLnBrk="1" hangingPunct="1">
              <a:spcBef>
                <a:spcPts val="2213"/>
              </a:spcBef>
              <a:buFontTx/>
              <a:buBlip>
                <a:blip r:embed="rId2"/>
              </a:buBlip>
            </a:pPr>
            <a:r>
              <a:rPr lang="en-US" sz="2200" dirty="0">
                <a:latin typeface="Palatino" charset="0"/>
                <a:ea typeface="ヒラギノ明朝 ProN W3" charset="0"/>
                <a:cs typeface="ヒラギノ明朝 ProN W3" charset="0"/>
              </a:rPr>
              <a:t>policies and procedures for the recording of transactions and maintenance of financial records</a:t>
            </a:r>
          </a:p>
          <a:p>
            <a:pPr marL="1333500" lvl="2" eaLnBrk="1" hangingPunct="1">
              <a:spcBef>
                <a:spcPts val="2213"/>
              </a:spcBef>
              <a:buFontTx/>
              <a:buBlip>
                <a:blip r:embed="rId2"/>
              </a:buBlip>
            </a:pPr>
            <a:r>
              <a:rPr lang="en-US" sz="2200" dirty="0">
                <a:latin typeface="Palatino" charset="0"/>
                <a:ea typeface="ヒラギノ明朝 ProN W3" charset="0"/>
                <a:cs typeface="ヒラギノ明朝 ProN W3" charset="0"/>
              </a:rPr>
              <a:t>Since modern enterprises are heavily dependent on integrated computer- based systems</a:t>
            </a:r>
          </a:p>
          <a:p>
            <a:pPr marL="1778000" lvl="3" eaLnBrk="1" hangingPunct="1">
              <a:spcBef>
                <a:spcPts val="2213"/>
              </a:spcBef>
              <a:buFontTx/>
              <a:buBlip>
                <a:blip r:embed="rId2"/>
              </a:buBlip>
            </a:pPr>
            <a:r>
              <a:rPr lang="ja-JP" altLang="en-US" sz="2200" dirty="0">
                <a:latin typeface="Palatino" charset="0"/>
                <a:ea typeface="ヒラギノ明朝 ProN W3" charset="0"/>
                <a:cs typeface="ヒラギノ明朝 ProN W3" charset="0"/>
              </a:rPr>
              <a:t>“</a:t>
            </a:r>
            <a:r>
              <a:rPr lang="en-US" sz="2200" dirty="0">
                <a:latin typeface="Palatino" charset="0"/>
                <a:ea typeface="ヒラギノ明朝 ProN W3" charset="0"/>
                <a:cs typeface="ヒラギノ明朝 ProN W3" charset="0"/>
              </a:rPr>
              <a:t>internal control over financial reporting</a:t>
            </a:r>
            <a:r>
              <a:rPr lang="ja-JP" altLang="en-US" sz="2200" dirty="0">
                <a:latin typeface="Palatino" charset="0"/>
                <a:ea typeface="ヒラギノ明朝 ProN W3" charset="0"/>
                <a:cs typeface="ヒラギノ明朝 ProN W3" charset="0"/>
              </a:rPr>
              <a:t>”</a:t>
            </a:r>
            <a:r>
              <a:rPr lang="en-US" sz="2200" dirty="0" smtClean="0">
                <a:latin typeface="Palatino" charset="0"/>
                <a:ea typeface="ヒラギノ明朝 ProN W3" charset="0"/>
                <a:cs typeface="ヒラギノ明朝 ProN W3" charset="0"/>
              </a:rPr>
              <a:t> must </a:t>
            </a:r>
            <a:r>
              <a:rPr lang="en-US" sz="2200" dirty="0">
                <a:latin typeface="Palatino" charset="0"/>
                <a:ea typeface="ヒラギノ明朝 ProN W3" charset="0"/>
                <a:cs typeface="ヒラギノ明朝 ProN W3" charset="0"/>
              </a:rPr>
              <a:t>include controls over the accounting and management process as well as over the organizational IT infrastructure and systems.</a:t>
            </a:r>
          </a:p>
          <a:p>
            <a:pPr eaLnBrk="1" hangingPunct="1">
              <a:spcBef>
                <a:spcPts val="2213"/>
              </a:spcBef>
              <a:buFontTx/>
              <a:buBlip>
                <a:blip r:embed="rId2"/>
              </a:buBlip>
            </a:pPr>
            <a:r>
              <a:rPr lang="en-US" sz="2200" dirty="0">
                <a:latin typeface="Palatino" charset="0"/>
                <a:ea typeface="ヒラギノ明朝 ProN W3" charset="0"/>
                <a:cs typeface="ヒラギノ明朝 ProN W3" charset="0"/>
              </a:rPr>
              <a:t>Statement of Auditing Standards No. 94 (SAS 94) affirmed that the nature and characteristics of a company's use of information technology affect the company's internal control over financial reporting and requiring auditors to consider information technology as an integral part of overall internal controls (AICPA 2001).</a:t>
            </a:r>
          </a:p>
          <a:p>
            <a:pPr eaLnBrk="1" hangingPunct="1">
              <a:spcBef>
                <a:spcPts val="2213"/>
              </a:spcBef>
              <a:buFontTx/>
              <a:buBlip>
                <a:blip r:embed="rId2"/>
              </a:buBlip>
            </a:pPr>
            <a:r>
              <a:rPr lang="en-US" sz="2200" dirty="0">
                <a:latin typeface="Palatino" charset="0"/>
                <a:ea typeface="ヒラギノ明朝 ProN W3" charset="0"/>
                <a:cs typeface="ヒラギノ明朝 ProN W3" charset="0"/>
              </a:rPr>
              <a:t>Therefore, SOX requires review of Accounting Internal Control as well as IT controls</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Rectangle 1"/>
          <p:cNvSpPr>
            <a:spLocks noGrp="1" noChangeArrowheads="1"/>
          </p:cNvSpPr>
          <p:nvPr>
            <p:ph type="title"/>
          </p:nvPr>
        </p:nvSpPr>
        <p:spPr>
          <a:xfrm>
            <a:off x="127000" y="0"/>
            <a:ext cx="11570448" cy="1524000"/>
          </a:xfrm>
        </p:spPr>
        <p:txBody>
          <a:bodyPr/>
          <a:lstStyle/>
          <a:p>
            <a:pPr eaLnBrk="1" hangingPunct="1"/>
            <a:r>
              <a:rPr lang="en-US" dirty="0">
                <a:latin typeface="Palatino Bold" charset="0"/>
                <a:ea typeface="ヒラギノ明朝 ProN W6" charset="0"/>
                <a:cs typeface="ヒラギノ明朝 ProN W6" charset="0"/>
              </a:rPr>
              <a:t>IT Controls</a:t>
            </a:r>
          </a:p>
        </p:txBody>
      </p:sp>
      <p:sp>
        <p:nvSpPr>
          <p:cNvPr id="45058" name="Rectangle 2"/>
          <p:cNvSpPr>
            <a:spLocks noGrp="1" noChangeArrowheads="1"/>
          </p:cNvSpPr>
          <p:nvPr>
            <p:ph idx="1"/>
          </p:nvPr>
        </p:nvSpPr>
        <p:spPr>
          <a:xfrm>
            <a:off x="812798" y="1600201"/>
            <a:ext cx="11811001" cy="6568018"/>
          </a:xfrm>
        </p:spPr>
        <p:txBody>
          <a:bodyPr>
            <a:noAutofit/>
          </a:bodyPr>
          <a:lstStyle/>
          <a:p>
            <a:pPr eaLnBrk="1" hangingPunct="1">
              <a:lnSpc>
                <a:spcPct val="80000"/>
              </a:lnSpc>
              <a:buFontTx/>
              <a:buBlip>
                <a:blip r:embed="rId2"/>
              </a:buBlip>
            </a:pPr>
            <a:r>
              <a:rPr lang="en-US" sz="2000" dirty="0">
                <a:latin typeface="Palatino" charset="0"/>
                <a:ea typeface="ヒラギノ明朝 ProN W3" charset="0"/>
                <a:cs typeface="ヒラギノ明朝 ProN W3" charset="0"/>
              </a:rPr>
              <a:t>Pertain specifically to IT systems, processes and infrastructure</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used to capture, process and record raw transactional data corresponding to economic events</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as well as support the preparation of financial reports</a:t>
            </a:r>
          </a:p>
          <a:p>
            <a:pPr eaLnBrk="1" hangingPunct="1">
              <a:spcBef>
                <a:spcPts val="2338"/>
              </a:spcBef>
              <a:buFontTx/>
              <a:buBlip>
                <a:blip r:embed="rId2"/>
              </a:buBlip>
            </a:pPr>
            <a:r>
              <a:rPr lang="en-US" sz="2000" dirty="0">
                <a:latin typeface="Palatino" charset="0"/>
                <a:ea typeface="ヒラギノ明朝 ProN W3" charset="0"/>
                <a:cs typeface="ヒラギノ明朝 ProN W3" charset="0"/>
              </a:rPr>
              <a:t>Encompass the management, operational, and technical safeguards or countermeasures prescribed for the firm's information systems to protect the</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Confidentiality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Integrity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Availability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of those systems and their information</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What framework does this definition come from?</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When examining a companies IC – which framework do companies use?  Which are prescribed?</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What does PCAOB AS #2 say about IT controls?</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2062" y="1219200"/>
            <a:ext cx="14943966" cy="67818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Rectangle 1"/>
          <p:cNvSpPr>
            <a:spLocks noGrp="1" noChangeArrowheads="1"/>
          </p:cNvSpPr>
          <p:nvPr>
            <p:ph type="title"/>
          </p:nvPr>
        </p:nvSpPr>
        <p:spPr/>
        <p:txBody>
          <a:bodyPr/>
          <a:lstStyle/>
          <a:p>
            <a:pPr eaLnBrk="1" hangingPunct="1"/>
            <a:r>
              <a:rPr lang="en-US" dirty="0" smtClean="0">
                <a:latin typeface="Palatino Bold" charset="0"/>
                <a:ea typeface="ヒラギノ明朝 ProN W6" charset="0"/>
                <a:cs typeface="ヒラギノ明朝 ProN W6" charset="0"/>
              </a:rPr>
              <a:t>Overview H1</a:t>
            </a:r>
            <a:endParaRPr lang="en-US" dirty="0">
              <a:latin typeface="Palatino Bold" charset="0"/>
              <a:ea typeface="ヒラギノ明朝 ProN W6" charset="0"/>
              <a:cs typeface="ヒラギノ明朝 ProN W6" charset="0"/>
            </a:endParaRPr>
          </a:p>
        </p:txBody>
      </p:sp>
      <p:sp>
        <p:nvSpPr>
          <p:cNvPr id="194563" name="Rectangle 2"/>
          <p:cNvSpPr>
            <a:spLocks noGrp="1" noChangeArrowheads="1"/>
          </p:cNvSpPr>
          <p:nvPr>
            <p:ph idx="1"/>
          </p:nvPr>
        </p:nvSpPr>
        <p:spPr/>
        <p:txBody>
          <a:bodyPr>
            <a:normAutofit fontScale="85000" lnSpcReduction="20000"/>
          </a:bodyPr>
          <a:lstStyle/>
          <a:p>
            <a:pPr eaLnBrk="1" hangingPunct="1">
              <a:buFontTx/>
              <a:buBlip>
                <a:blip r:embed="rId2"/>
              </a:buBlip>
            </a:pPr>
            <a:r>
              <a:rPr lang="en-US" dirty="0">
                <a:latin typeface="Palatino" charset="0"/>
                <a:ea typeface="ヒラギノ明朝 ProN W3" charset="0"/>
                <a:cs typeface="ヒラギノ明朝 ProN W3" charset="0"/>
              </a:rPr>
              <a:t>What is the business value of IT Controls?</a:t>
            </a:r>
          </a:p>
          <a:p>
            <a:pPr eaLnBrk="1" hangingPunct="1">
              <a:buFontTx/>
              <a:buBlip>
                <a:blip r:embed="rId2"/>
              </a:buBlip>
            </a:pPr>
            <a:r>
              <a:rPr lang="en-US" dirty="0">
                <a:latin typeface="Palatino" charset="0"/>
                <a:ea typeface="ヒラギノ明朝 ProN W3" charset="0"/>
                <a:cs typeface="ヒラギノ明朝 ProN W3" charset="0"/>
              </a:rPr>
              <a:t>What is the relationship between IT Quality and ROA?</a:t>
            </a:r>
          </a:p>
          <a:p>
            <a:pPr marL="889000" lvl="1" eaLnBrk="1" hangingPunct="1">
              <a:buFontTx/>
              <a:buBlip>
                <a:blip r:embed="rId2"/>
              </a:buBlip>
            </a:pPr>
            <a:r>
              <a:rPr lang="en-US" dirty="0">
                <a:latin typeface="Palatino" charset="0"/>
                <a:ea typeface="ヒラギノ明朝 ProN W3" charset="0"/>
                <a:cs typeface="ヒラギノ明朝 ProN W3" charset="0"/>
              </a:rPr>
              <a:t>IT Control MW</a:t>
            </a:r>
            <a:r>
              <a:rPr lang="ja-JP" altLang="en-US" dirty="0">
                <a:latin typeface="Palatino" charset="0"/>
                <a:ea typeface="ヒラギノ明朝 ProN W3" charset="0"/>
                <a:cs typeface="ヒラギノ明朝 ProN W3" charset="0"/>
              </a:rPr>
              <a:t>’</a:t>
            </a:r>
            <a:r>
              <a:rPr lang="en-US" dirty="0">
                <a:latin typeface="Palatino" charset="0"/>
                <a:ea typeface="ヒラギノ明朝 ProN W3" charset="0"/>
                <a:cs typeface="ヒラギノ明朝 ProN W3" charset="0"/>
              </a:rPr>
              <a:t>s -&gt; Lower ROA (Why?)</a:t>
            </a:r>
          </a:p>
          <a:p>
            <a:pPr marL="889000" lvl="1" eaLnBrk="1" hangingPunct="1">
              <a:buFontTx/>
              <a:buBlip>
                <a:blip r:embed="rId2"/>
              </a:buBlip>
            </a:pPr>
            <a:r>
              <a:rPr lang="en-US" dirty="0">
                <a:latin typeface="Palatino" charset="0"/>
                <a:ea typeface="ヒラギノ明朝 ProN W3" charset="0"/>
                <a:cs typeface="ヒラギノ明朝 ProN W3" charset="0"/>
              </a:rPr>
              <a:t>What were the ROA for the 3 segments examined in this study</a:t>
            </a:r>
            <a:r>
              <a:rPr lang="en-US" dirty="0" smtClean="0">
                <a:latin typeface="Palatino" charset="0"/>
                <a:ea typeface="ヒラギノ明朝 ProN W3" charset="0"/>
                <a:cs typeface="ヒラギノ明朝 ProN W3" charset="0"/>
              </a:rPr>
              <a:t>?</a:t>
            </a:r>
          </a:p>
          <a:p>
            <a:pPr marL="889000" lvl="1" eaLnBrk="1" hangingPunct="1">
              <a:buFontTx/>
              <a:buBlip>
                <a:blip r:embed="rId2"/>
              </a:buBlip>
            </a:pPr>
            <a:endParaRPr lang="en-US" dirty="0" smtClean="0">
              <a:latin typeface="Palatino" charset="0"/>
              <a:ea typeface="ヒラギノ明朝 ProN W3" charset="0"/>
              <a:cs typeface="ヒラギノ明朝 ProN W3" charset="0"/>
            </a:endParaRPr>
          </a:p>
          <a:p>
            <a:pPr marL="526143">
              <a:buBlip>
                <a:blip r:embed="rId2"/>
              </a:buBlip>
            </a:pPr>
            <a:r>
              <a:rPr lang="en-US" dirty="0" smtClean="0">
                <a:latin typeface="Palatino" charset="0"/>
                <a:ea typeface="ヒラギノ明朝 ProN W3" charset="0"/>
                <a:cs typeface="ヒラギノ明朝 ProN W3" charset="0"/>
              </a:rPr>
              <a:t>“</a:t>
            </a:r>
            <a:r>
              <a:rPr lang="en-US" dirty="0" smtClean="0"/>
              <a:t>We argue that IT internal control weaknesses adversely impact corporate performance by interfering with organizational ability to meet the essential needs for reliable information and systems to conduct daily operations and to effectively and efficiently deliver customer service, management support and productivity gains. “</a:t>
            </a:r>
          </a:p>
          <a:p>
            <a:pPr marL="526143">
              <a:buFontTx/>
              <a:buBlip>
                <a:blip r:embed="rId2"/>
              </a:buBlip>
            </a:pPr>
            <a:endParaRPr lang="en-US" dirty="0">
              <a:latin typeface="Palatino" charset="0"/>
              <a:ea typeface="ヒラギノ明朝 ProN W3" charset="0"/>
              <a:cs typeface="ヒラギノ明朝 ProN W3" charset="0"/>
            </a:endParaRP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animEffect transition="in" filter="fade">
                                      <p:cBhvr>
                                        <p:cTn id="7" dur="1000"/>
                                        <p:tgtEl>
                                          <p:spTgt spid="194563">
                                            <p:txEl>
                                              <p:pRg st="0" end="0"/>
                                            </p:txEl>
                                          </p:spTgt>
                                        </p:tgtEl>
                                      </p:cBhvr>
                                    </p:animEffect>
                                    <p:anim calcmode="lin" valueType="num">
                                      <p:cBhvr>
                                        <p:cTn id="8" dur="1000" fill="hold"/>
                                        <p:tgtEl>
                                          <p:spTgt spid="19456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9456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456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94563">
                                            <p:txEl>
                                              <p:pRg st="1" end="1"/>
                                            </p:txEl>
                                          </p:spTgt>
                                        </p:tgtEl>
                                        <p:attrNameLst>
                                          <p:attrName>style.visibility</p:attrName>
                                        </p:attrNameLst>
                                      </p:cBhvr>
                                      <p:to>
                                        <p:strVal val="visible"/>
                                      </p:to>
                                    </p:set>
                                    <p:animEffect transition="in" filter="fade">
                                      <p:cBhvr>
                                        <p:cTn id="15" dur="1000"/>
                                        <p:tgtEl>
                                          <p:spTgt spid="194563">
                                            <p:txEl>
                                              <p:pRg st="1" end="1"/>
                                            </p:txEl>
                                          </p:spTgt>
                                        </p:tgtEl>
                                      </p:cBhvr>
                                    </p:animEffect>
                                    <p:anim calcmode="lin" valueType="num">
                                      <p:cBhvr>
                                        <p:cTn id="16" dur="1000" fill="hold"/>
                                        <p:tgtEl>
                                          <p:spTgt spid="19456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9456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9456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194563">
                                            <p:txEl>
                                              <p:pRg st="2" end="2"/>
                                            </p:txEl>
                                          </p:spTgt>
                                        </p:tgtEl>
                                        <p:attrNameLst>
                                          <p:attrName>style.visibility</p:attrName>
                                        </p:attrNameLst>
                                      </p:cBhvr>
                                      <p:to>
                                        <p:strVal val="visible"/>
                                      </p:to>
                                    </p:set>
                                    <p:animEffect transition="in" filter="fade">
                                      <p:cBhvr>
                                        <p:cTn id="21" dur="1000"/>
                                        <p:tgtEl>
                                          <p:spTgt spid="194563">
                                            <p:txEl>
                                              <p:pRg st="2" end="2"/>
                                            </p:txEl>
                                          </p:spTgt>
                                        </p:tgtEl>
                                      </p:cBhvr>
                                    </p:animEffect>
                                    <p:anim calcmode="lin" valueType="num">
                                      <p:cBhvr>
                                        <p:cTn id="22" dur="1000" fill="hold"/>
                                        <p:tgtEl>
                                          <p:spTgt spid="19456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9456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9456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94563">
                                            <p:txEl>
                                              <p:pRg st="3" end="3"/>
                                            </p:txEl>
                                          </p:spTgt>
                                        </p:tgtEl>
                                        <p:attrNameLst>
                                          <p:attrName>style.visibility</p:attrName>
                                        </p:attrNameLst>
                                      </p:cBhvr>
                                      <p:to>
                                        <p:strVal val="visible"/>
                                      </p:to>
                                    </p:set>
                                    <p:animEffect transition="in" filter="fade">
                                      <p:cBhvr>
                                        <p:cTn id="27" dur="1000"/>
                                        <p:tgtEl>
                                          <p:spTgt spid="194563">
                                            <p:txEl>
                                              <p:pRg st="3" end="3"/>
                                            </p:txEl>
                                          </p:spTgt>
                                        </p:tgtEl>
                                      </p:cBhvr>
                                    </p:animEffect>
                                    <p:anim calcmode="lin" valueType="num">
                                      <p:cBhvr>
                                        <p:cTn id="28" dur="1000" fill="hold"/>
                                        <p:tgtEl>
                                          <p:spTgt spid="19456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19456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9456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94563">
                                            <p:txEl>
                                              <p:pRg st="5" end="5"/>
                                            </p:txEl>
                                          </p:spTgt>
                                        </p:tgtEl>
                                        <p:attrNameLst>
                                          <p:attrName>style.visibility</p:attrName>
                                        </p:attrNameLst>
                                      </p:cBhvr>
                                      <p:to>
                                        <p:strVal val="visible"/>
                                      </p:to>
                                    </p:set>
                                    <p:animEffect transition="in" filter="fade">
                                      <p:cBhvr>
                                        <p:cTn id="35" dur="1000"/>
                                        <p:tgtEl>
                                          <p:spTgt spid="194563">
                                            <p:txEl>
                                              <p:pRg st="5" end="5"/>
                                            </p:txEl>
                                          </p:spTgt>
                                        </p:tgtEl>
                                      </p:cBhvr>
                                    </p:animEffect>
                                    <p:anim calcmode="lin" valueType="num">
                                      <p:cBhvr>
                                        <p:cTn id="36" dur="1000" fill="hold"/>
                                        <p:tgtEl>
                                          <p:spTgt spid="194563">
                                            <p:txEl>
                                              <p:pRg st="5" end="5"/>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194563">
                                            <p:txEl>
                                              <p:pRg st="5" end="5"/>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9456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H2 and H3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H2, not supported:</a:t>
            </a:r>
          </a:p>
          <a:p>
            <a:pPr lvl="1"/>
            <a:r>
              <a:rPr lang="en-US" dirty="0" smtClean="0"/>
              <a:t>We find no direct effect of IT internal control quality on market valuation</a:t>
            </a:r>
          </a:p>
          <a:p>
            <a:r>
              <a:rPr lang="en-US" dirty="0" smtClean="0"/>
              <a:t>H3, supported:</a:t>
            </a:r>
          </a:p>
          <a:p>
            <a:pPr lvl="1"/>
            <a:r>
              <a:rPr lang="en-US" dirty="0" smtClean="0"/>
              <a:t>IT internal control quality negatively moderates the association between accounting earnings and market valuation.</a:t>
            </a:r>
          </a:p>
          <a:p>
            <a:pPr lvl="1"/>
            <a:r>
              <a:rPr lang="en-US" dirty="0" smtClean="0"/>
              <a:t>“In other words, our empirical findings indicate that earnings become less useful in explaining market valuation for firms with IT </a:t>
            </a:r>
            <a:r>
              <a:rPr lang="en-US" dirty="0" err="1" smtClean="0"/>
              <a:t>ICWs</a:t>
            </a:r>
            <a:r>
              <a:rPr lang="en-US" dirty="0" smtClean="0"/>
              <a:t>”</a:t>
            </a:r>
          </a:p>
          <a:p>
            <a:pPr lvl="1"/>
            <a:endParaRPr lang="en-US" dirty="0" smtClean="0"/>
          </a:p>
          <a:p>
            <a:r>
              <a:rPr lang="en-US" dirty="0" smtClean="0"/>
              <a:t>“This provides empirical evidence which suggests that information systems risk is priced by the capital markets and that </a:t>
            </a:r>
            <a:r>
              <a:rPr lang="en-US" dirty="0" smtClean="0">
                <a:solidFill>
                  <a:srgbClr val="FF0000"/>
                </a:solidFill>
              </a:rPr>
              <a:t>information about the quality of the firm's IT controls is useful to investors beyond financial information disclosed in company filings</a:t>
            </a:r>
            <a:r>
              <a:rPr lang="en-US" dirty="0" smtClean="0"/>
              <a:t>.” </a:t>
            </a:r>
          </a:p>
          <a:p>
            <a:pPr lvl="1"/>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1117600" y="5611906"/>
            <a:ext cx="14276832" cy="1398245"/>
          </a:xfrm>
        </p:spPr>
        <p:txBody>
          <a:bodyPr>
            <a:noAutofit/>
          </a:bodyPr>
          <a:lstStyle/>
          <a:p>
            <a:r>
              <a:rPr lang="en-US" sz="3200" dirty="0" smtClean="0"/>
              <a:t>The consequences of Internal Control Weaknesses on Management Information Systems: The Case of SOX Internal Control Reports</a:t>
            </a:r>
            <a:endParaRPr lang="en-US" sz="3200" dirty="0"/>
          </a:p>
        </p:txBody>
      </p:sp>
      <p:sp>
        <p:nvSpPr>
          <p:cNvPr id="5" name="Subtitle 4"/>
          <p:cNvSpPr>
            <a:spLocks noGrp="1"/>
          </p:cNvSpPr>
          <p:nvPr>
            <p:ph type="subTitle" idx="1"/>
          </p:nvPr>
        </p:nvSpPr>
        <p:spPr/>
        <p:txBody>
          <a:bodyPr/>
          <a:lstStyle/>
          <a:p>
            <a:r>
              <a:rPr lang="en-US" dirty="0" smtClean="0"/>
              <a:t>Li, Peters, Richardson, Watson, 2012</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633127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 Peters, Richardson &amp; Watson (2012)</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researchers assert?</a:t>
            </a:r>
            <a:endParaRPr lang="en-US" dirty="0"/>
          </a:p>
        </p:txBody>
      </p:sp>
      <p:sp>
        <p:nvSpPr>
          <p:cNvPr id="3" name="Content Placeholder 2"/>
          <p:cNvSpPr>
            <a:spLocks noGrp="1"/>
          </p:cNvSpPr>
          <p:nvPr>
            <p:ph idx="1"/>
          </p:nvPr>
        </p:nvSpPr>
        <p:spPr/>
        <p:txBody>
          <a:bodyPr/>
          <a:lstStyle/>
          <a:p>
            <a:r>
              <a:rPr lang="en-US" dirty="0" smtClean="0"/>
              <a:t>Quality of financial reporting system output.</a:t>
            </a:r>
          </a:p>
          <a:p>
            <a:pPr lvl="1"/>
            <a:r>
              <a:rPr lang="en-US" dirty="0" smtClean="0"/>
              <a:t>In what form? how is quality being </a:t>
            </a:r>
            <a:r>
              <a:rPr lang="en-US" dirty="0" err="1" smtClean="0"/>
              <a:t>operationalized</a:t>
            </a:r>
            <a:r>
              <a:rPr lang="en-US" dirty="0" smtClean="0"/>
              <a:t>?</a:t>
            </a:r>
          </a:p>
          <a:p>
            <a:pPr lvl="1"/>
            <a:r>
              <a:rPr lang="en-US" dirty="0" smtClean="0"/>
              <a:t>What can impact quality?</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27943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Questions</a:t>
            </a:r>
            <a:endParaRPr lang="en-US" dirty="0"/>
          </a:p>
        </p:txBody>
      </p:sp>
      <p:sp>
        <p:nvSpPr>
          <p:cNvPr id="3" name="Content Placeholder 2"/>
          <p:cNvSpPr>
            <a:spLocks noGrp="1"/>
          </p:cNvSpPr>
          <p:nvPr>
            <p:ph idx="1"/>
          </p:nvPr>
        </p:nvSpPr>
        <p:spPr/>
        <p:txBody>
          <a:bodyPr/>
          <a:lstStyle/>
          <a:p>
            <a:r>
              <a:rPr lang="en-US" dirty="0" smtClean="0"/>
              <a:t>What is SOX?</a:t>
            </a:r>
          </a:p>
          <a:p>
            <a:pPr lvl="1"/>
            <a:r>
              <a:rPr lang="en-US" dirty="0" smtClean="0"/>
              <a:t>How/Why did it come about?</a:t>
            </a:r>
          </a:p>
          <a:p>
            <a:pPr lvl="1"/>
            <a:r>
              <a:rPr lang="en-US" dirty="0" smtClean="0"/>
              <a:t>What are SOX requirements?</a:t>
            </a:r>
          </a:p>
          <a:p>
            <a:pPr lvl="2"/>
            <a:r>
              <a:rPr lang="en-US" dirty="0" smtClean="0"/>
              <a:t>Which if any rely on or are related to IT controls?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710616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Controls</a:t>
            </a:r>
            <a:endParaRPr lang="en-US" dirty="0"/>
          </a:p>
        </p:txBody>
      </p:sp>
      <p:sp>
        <p:nvSpPr>
          <p:cNvPr id="3" name="Content Placeholder 2"/>
          <p:cNvSpPr>
            <a:spLocks noGrp="1"/>
          </p:cNvSpPr>
          <p:nvPr>
            <p:ph idx="1"/>
          </p:nvPr>
        </p:nvSpPr>
        <p:spPr/>
        <p:txBody>
          <a:bodyPr/>
          <a:lstStyle/>
          <a:p>
            <a:r>
              <a:rPr lang="en-US" dirty="0" smtClean="0"/>
              <a:t>How are these determined?</a:t>
            </a:r>
          </a:p>
          <a:p>
            <a:r>
              <a:rPr lang="en-US" dirty="0" smtClean="0"/>
              <a:t>How are they coded?</a:t>
            </a:r>
          </a:p>
          <a:p>
            <a:r>
              <a:rPr lang="en-US" dirty="0" smtClean="0"/>
              <a:t>How did the authors categorize them?</a:t>
            </a:r>
          </a:p>
          <a:p>
            <a:pPr marL="877207" lvl="1" indent="-514350">
              <a:buFont typeface="+mj-lt"/>
              <a:buAutoNum type="arabicPeriod"/>
            </a:pPr>
            <a:r>
              <a:rPr lang="en-US" dirty="0" smtClean="0"/>
              <a:t>Data Processing Integrity</a:t>
            </a:r>
          </a:p>
          <a:p>
            <a:pPr marL="877207" lvl="1" indent="-514350">
              <a:buFont typeface="+mj-lt"/>
              <a:buAutoNum type="arabicPeriod"/>
            </a:pPr>
            <a:r>
              <a:rPr lang="en-US" dirty="0" smtClean="0"/>
              <a:t>Systems Access and Security</a:t>
            </a:r>
          </a:p>
          <a:p>
            <a:pPr marL="877207" lvl="1" indent="-514350">
              <a:buFont typeface="+mj-lt"/>
              <a:buAutoNum type="arabicPeriod"/>
            </a:pPr>
            <a:r>
              <a:rPr lang="en-US" dirty="0" smtClean="0"/>
              <a:t>System Structure and Usage</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4331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dirty="0" smtClean="0"/>
              <a:t>What did they find?</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685214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889000" y="5611906"/>
            <a:ext cx="14505432" cy="1398245"/>
          </a:xfrm>
        </p:spPr>
        <p:txBody>
          <a:bodyPr>
            <a:normAutofit fontScale="90000"/>
          </a:bodyPr>
          <a:lstStyle/>
          <a:p>
            <a:r>
              <a:rPr lang="en-US" dirty="0" smtClean="0"/>
              <a:t>The Boards Role in </a:t>
            </a:r>
            <a:r>
              <a:rPr lang="en-US" dirty="0" err="1" smtClean="0"/>
              <a:t>Cybersecurity</a:t>
            </a:r>
            <a:endParaRPr lang="en-US" dirty="0"/>
          </a:p>
        </p:txBody>
      </p:sp>
      <p:sp>
        <p:nvSpPr>
          <p:cNvPr id="5" name="Subtitle 4"/>
          <p:cNvSpPr>
            <a:spLocks noGrp="1"/>
          </p:cNvSpPr>
          <p:nvPr>
            <p:ph type="subTitle" idx="1"/>
          </p:nvPr>
        </p:nvSpPr>
        <p:spPr/>
        <p:txBody>
          <a:bodyPr>
            <a:normAutofit fontScale="92500" lnSpcReduction="10000"/>
          </a:bodyPr>
          <a:lstStyle/>
          <a:p>
            <a:r>
              <a:rPr lang="en-US" dirty="0" smtClean="0"/>
              <a:t>Richard Clarke and Jacob </a:t>
            </a:r>
            <a:r>
              <a:rPr lang="en-US" dirty="0" err="1" smtClean="0"/>
              <a:t>Olcott</a:t>
            </a:r>
            <a:endParaRPr lang="en-US" dirty="0" smtClean="0"/>
          </a:p>
          <a:p>
            <a:r>
              <a:rPr lang="en-US" dirty="0" smtClean="0"/>
              <a:t>March 2014</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Rewards and Risks of IT</a:t>
            </a:r>
            <a:endParaRPr lang="en-US" dirty="0"/>
          </a:p>
        </p:txBody>
      </p:sp>
      <p:sp>
        <p:nvSpPr>
          <p:cNvPr id="3" name="Content Placeholder 2"/>
          <p:cNvSpPr>
            <a:spLocks noGrp="1"/>
          </p:cNvSpPr>
          <p:nvPr>
            <p:ph idx="1"/>
          </p:nvPr>
        </p:nvSpPr>
        <p:spPr/>
        <p:txBody>
          <a:bodyPr/>
          <a:lstStyle/>
          <a:p>
            <a:r>
              <a:rPr lang="en-US" dirty="0" smtClean="0"/>
              <a:t>Summarize</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Boards Role</a:t>
            </a:r>
            <a:endParaRPr lang="en-US" dirty="0"/>
          </a:p>
        </p:txBody>
      </p:sp>
      <p:sp>
        <p:nvSpPr>
          <p:cNvPr id="3" name="Content Placeholder 2"/>
          <p:cNvSpPr>
            <a:spLocks noGrp="1"/>
          </p:cNvSpPr>
          <p:nvPr>
            <p:ph idx="1"/>
          </p:nvPr>
        </p:nvSpPr>
        <p:spPr/>
        <p:txBody>
          <a:bodyPr/>
          <a:lstStyle/>
          <a:p>
            <a:r>
              <a:rPr lang="en-US" dirty="0" smtClean="0"/>
              <a:t>Cyber Risk Management is something that must not be relegated as an IT responsibility only:</a:t>
            </a:r>
          </a:p>
          <a:p>
            <a:pPr lvl="1"/>
            <a:r>
              <a:rPr lang="en-US" dirty="0" smtClean="0"/>
              <a:t>Strategies</a:t>
            </a:r>
          </a:p>
          <a:p>
            <a:pPr lvl="1"/>
            <a:r>
              <a:rPr lang="en-US" dirty="0" smtClean="0"/>
              <a:t>Policies</a:t>
            </a:r>
          </a:p>
          <a:p>
            <a:pPr lvl="1"/>
            <a:r>
              <a:rPr lang="en-US" dirty="0" smtClean="0"/>
              <a:t>Budgets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Board Need?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Understand Risks (could you help?)</a:t>
            </a:r>
          </a:p>
          <a:p>
            <a:r>
              <a:rPr lang="en-US" dirty="0" smtClean="0"/>
              <a:t>Use Published Guidance</a:t>
            </a:r>
          </a:p>
          <a:p>
            <a:pPr lvl="1"/>
            <a:r>
              <a:rPr lang="en-US" dirty="0" smtClean="0"/>
              <a:t>ISO</a:t>
            </a:r>
          </a:p>
          <a:p>
            <a:pPr lvl="1"/>
            <a:r>
              <a:rPr lang="en-US" dirty="0" smtClean="0"/>
              <a:t>NIST</a:t>
            </a:r>
          </a:p>
          <a:p>
            <a:pPr lvl="1"/>
            <a:r>
              <a:rPr lang="en-US" dirty="0" smtClean="0">
                <a:hlinkClick r:id="rId2"/>
              </a:rPr>
              <a:t>Sans Institute (Critical Security Controls)</a:t>
            </a:r>
            <a:endParaRPr lang="en-US" dirty="0" smtClean="0"/>
          </a:p>
          <a:p>
            <a:r>
              <a:rPr lang="en-US" dirty="0" smtClean="0"/>
              <a:t>Prioritize Risk Management to Board Level</a:t>
            </a:r>
          </a:p>
          <a:p>
            <a:pPr lvl="1"/>
            <a:r>
              <a:rPr lang="en-US" dirty="0" smtClean="0"/>
              <a:t>Establish Cyber Governance</a:t>
            </a:r>
          </a:p>
          <a:p>
            <a:pPr lvl="2"/>
            <a:r>
              <a:rPr lang="en-US" dirty="0" smtClean="0"/>
              <a:t>Use Audit committee??</a:t>
            </a:r>
          </a:p>
          <a:p>
            <a:pPr lvl="1"/>
            <a:r>
              <a:rPr lang="en-US" dirty="0" smtClean="0"/>
              <a:t>Requires regular briefings</a:t>
            </a:r>
          </a:p>
          <a:p>
            <a:pPr lvl="1"/>
            <a:r>
              <a:rPr lang="en-US" dirty="0" smtClean="0"/>
              <a:t>Identify Strategic Assets (what Risk Management framework can help boards do this?)</a:t>
            </a:r>
          </a:p>
          <a:p>
            <a:pPr lvl="1"/>
            <a:r>
              <a:rPr lang="en-US" dirty="0" smtClean="0"/>
              <a:t>Plan, Protect, Respond….</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000" dirty="0"/>
              <a:t>A content Analysis of auditors reports on IT internal control weaknesses... </a:t>
            </a:r>
          </a:p>
        </p:txBody>
      </p:sp>
      <p:sp>
        <p:nvSpPr>
          <p:cNvPr id="5" name="Subtitle 4"/>
          <p:cNvSpPr>
            <a:spLocks noGrp="1"/>
          </p:cNvSpPr>
          <p:nvPr>
            <p:ph type="subTitle" idx="1"/>
          </p:nvPr>
        </p:nvSpPr>
        <p:spPr/>
        <p:txBody>
          <a:bodyPr/>
          <a:lstStyle/>
          <a:p>
            <a:r>
              <a:rPr lang="en-US" dirty="0"/>
              <a:t>(</a:t>
            </a:r>
            <a:r>
              <a:rPr lang="en-US" dirty="0" err="1"/>
              <a:t>Boritz</a:t>
            </a:r>
            <a:r>
              <a:rPr lang="en-US" dirty="0"/>
              <a:t>, Hayes, and Lim, 2013)</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31198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this about?</a:t>
            </a:r>
            <a:endParaRPr lang="en-US" dirty="0"/>
          </a:p>
        </p:txBody>
      </p:sp>
      <p:sp>
        <p:nvSpPr>
          <p:cNvPr id="3" name="Content Placeholder 2"/>
          <p:cNvSpPr>
            <a:spLocks noGrp="1"/>
          </p:cNvSpPr>
          <p:nvPr>
            <p:ph idx="1"/>
          </p:nvPr>
        </p:nvSpPr>
        <p:spPr/>
        <p:txBody>
          <a:bodyPr/>
          <a:lstStyle/>
          <a:p>
            <a:r>
              <a:rPr lang="en-US" dirty="0" smtClean="0"/>
              <a:t>Why did they do it?</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10789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NoCategory.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20700" y="228600"/>
            <a:ext cx="14401800" cy="82296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019989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ccessMonitoringDesign.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65099" y="838200"/>
            <a:ext cx="15101207" cy="70866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51060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Grp="1" noChangeArrowheads="1"/>
          </p:cNvSpPr>
          <p:nvPr>
            <p:ph type="ctrTitle"/>
          </p:nvPr>
        </p:nvSpPr>
        <p:spPr>
          <a:xfrm>
            <a:off x="5689600" y="5611906"/>
            <a:ext cx="9906000" cy="1361669"/>
          </a:xfrm>
        </p:spPr>
        <p:txBody>
          <a:bodyPr>
            <a:noAutofit/>
          </a:bodyPr>
          <a:lstStyle/>
          <a:p>
            <a:pPr eaLnBrk="1" hangingPunct="1">
              <a:defRPr/>
            </a:pPr>
            <a:r>
              <a:rPr lang="en-US" sz="3200" dirty="0"/>
              <a:t>The effect of IT </a:t>
            </a:r>
            <a:r>
              <a:rPr lang="en-US" sz="3200" dirty="0" smtClean="0"/>
              <a:t>controls on </a:t>
            </a:r>
            <a:r>
              <a:rPr lang="en-US" sz="3200" dirty="0"/>
              <a:t>financial reporting</a:t>
            </a:r>
            <a:br>
              <a:rPr lang="en-US" sz="3200" dirty="0"/>
            </a:br>
            <a:r>
              <a:rPr lang="en-US" sz="3200" dirty="0"/>
              <a:t>Grant, Miller &amp; </a:t>
            </a:r>
            <a:r>
              <a:rPr lang="en-US" sz="3200" dirty="0" err="1"/>
              <a:t>Alali</a:t>
            </a:r>
            <a:r>
              <a:rPr lang="en-US" sz="3200" dirty="0"/>
              <a:t> (2008)</a:t>
            </a:r>
          </a:p>
        </p:txBody>
      </p:sp>
      <p:sp>
        <p:nvSpPr>
          <p:cNvPr id="5" name="Subtitle 4"/>
          <p:cNvSpPr>
            <a:spLocks noGrp="1"/>
          </p:cNvSpPr>
          <p:nvPr>
            <p:ph type="subTitle" idx="1"/>
          </p:nvPr>
        </p:nvSpPr>
        <p:spPr/>
        <p:txBody>
          <a:bodyPr/>
          <a:lstStyle/>
          <a:p>
            <a:pPr>
              <a:defRPr/>
            </a:pPr>
            <a:endParaRPr lang="en-US"/>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ChangeEndUserSegregation.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4511" y="1828800"/>
            <a:ext cx="15037340" cy="5334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429345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Backup.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12725" y="1600200"/>
            <a:ext cx="15627594" cy="58674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49389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OperationsSecurityOutsourcing.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61395" y="2438400"/>
            <a:ext cx="15301369" cy="4191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32561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they find?</a:t>
            </a:r>
            <a:endParaRPr lang="en-US" dirty="0"/>
          </a:p>
        </p:txBody>
      </p:sp>
      <p:sp>
        <p:nvSpPr>
          <p:cNvPr id="3" name="Content Placeholder 2"/>
          <p:cNvSpPr>
            <a:spLocks noGrp="1"/>
          </p:cNvSpPr>
          <p:nvPr>
            <p:ph idx="1"/>
          </p:nvPr>
        </p:nvSpPr>
        <p:spPr/>
        <p:txBody>
          <a:bodyPr/>
          <a:lstStyle/>
          <a:p>
            <a:r>
              <a:rPr lang="en-US" dirty="0" smtClean="0"/>
              <a:t>Are any of these categories correlated with each other?</a:t>
            </a:r>
          </a:p>
          <a:p>
            <a:pPr lvl="1"/>
            <a:r>
              <a:rPr lang="en-US" dirty="0" smtClean="0"/>
              <a:t>If so what might be an explanation?</a:t>
            </a:r>
          </a:p>
          <a:p>
            <a:pPr lvl="1"/>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444560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didn’t they find?</a:t>
            </a:r>
            <a:endParaRPr lang="en-US" dirty="0"/>
          </a:p>
        </p:txBody>
      </p:sp>
      <p:sp>
        <p:nvSpPr>
          <p:cNvPr id="3" name="Content Placeholder 2"/>
          <p:cNvSpPr>
            <a:spLocks noGrp="1"/>
          </p:cNvSpPr>
          <p:nvPr>
            <p:ph idx="1"/>
          </p:nvPr>
        </p:nvSpPr>
        <p:spPr/>
        <p:txBody>
          <a:bodyPr/>
          <a:lstStyle/>
          <a:p>
            <a:r>
              <a:rPr lang="en-US" dirty="0" smtClean="0"/>
              <a:t>Or what keywords might you expect that didn’t turn up or turned up infrequently?</a:t>
            </a:r>
          </a:p>
          <a:p>
            <a:r>
              <a:rPr lang="en-US" dirty="0" smtClean="0"/>
              <a:t>What might this mean?</a:t>
            </a:r>
          </a:p>
          <a:p>
            <a:r>
              <a:rPr lang="en-US" dirty="0" smtClean="0"/>
              <a:t>Can it be fixed?</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4034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Miller &amp; </a:t>
            </a:r>
            <a:r>
              <a:rPr lang="en-US" dirty="0" err="1" smtClean="0"/>
              <a:t>Alali</a:t>
            </a:r>
            <a:r>
              <a:rPr lang="en-US" dirty="0" smtClean="0"/>
              <a:t> (2008)</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What Standards does paper use for support?</a:t>
            </a:r>
          </a:p>
        </p:txBody>
      </p:sp>
      <p:sp>
        <p:nvSpPr>
          <p:cNvPr id="39938" name="Rectangle 2"/>
          <p:cNvSpPr>
            <a:spLocks noGrp="1" noChangeArrowheads="1"/>
          </p:cNvSpPr>
          <p:nvPr>
            <p:ph idx="1"/>
          </p:nvPr>
        </p:nvSpPr>
        <p:spPr/>
        <p:txBody>
          <a:bodyPr>
            <a:normAutofit fontScale="77500" lnSpcReduction="20000"/>
          </a:bodyPr>
          <a:lstStyle/>
          <a:p>
            <a:pPr eaLnBrk="1" hangingPunct="1">
              <a:buFont typeface="Wingdings" charset="2"/>
              <a:buChar char="§"/>
            </a:pPr>
            <a:r>
              <a:rPr lang="en-US" sz="2900" dirty="0">
                <a:latin typeface="Palatino" charset="0"/>
                <a:ea typeface="ヒラギノ明朝 ProN W3" charset="0"/>
                <a:cs typeface="ヒラギノ明朝 ProN W3" charset="0"/>
              </a:rPr>
              <a:t>How are these standards used? What do they say (not say) about IT controls?</a:t>
            </a:r>
          </a:p>
          <a:p>
            <a:pPr lvl="1" eaLnBrk="1" hangingPunct="1">
              <a:buFont typeface="Wingdings" charset="2"/>
              <a:buChar char="§"/>
            </a:pPr>
            <a:r>
              <a:rPr lang="en-US" sz="2900" dirty="0">
                <a:latin typeface="Palatino" charset="0"/>
                <a:ea typeface="ヒラギノ明朝 ProN W3" charset="0"/>
                <a:cs typeface="ヒラギノ明朝 ProN W3" charset="0"/>
              </a:rPr>
              <a:t>SAS </a:t>
            </a:r>
            <a:r>
              <a:rPr lang="en-US" sz="2900" dirty="0" smtClean="0">
                <a:latin typeface="Palatino" charset="0"/>
                <a:ea typeface="ヒラギノ明朝 ProN W3" charset="0"/>
                <a:cs typeface="ヒラギノ明朝 ProN W3" charset="0"/>
              </a:rPr>
              <a:t>94</a:t>
            </a:r>
          </a:p>
          <a:p>
            <a:pPr lvl="2">
              <a:buFont typeface="Wingdings" charset="2"/>
              <a:buChar char="§"/>
            </a:pPr>
            <a:r>
              <a:rPr lang="en-US" dirty="0" smtClean="0">
                <a:latin typeface="Palatino" charset="0"/>
                <a:ea typeface="ヒラギノ明朝 ProN W3" charset="0"/>
                <a:cs typeface="ヒラギノ明朝 ProN W3" charset="0"/>
              </a:rPr>
              <a:t>“The nature and character of an entity’s use of technology in its information system affects the entity’s overall internal control structure”</a:t>
            </a:r>
            <a:endParaRPr lang="en-US" dirty="0">
              <a:latin typeface="Palatino" charset="0"/>
              <a:ea typeface="ヒラギノ明朝 ProN W3" charset="0"/>
              <a:cs typeface="ヒラギノ明朝 ProN W3" charset="0"/>
            </a:endParaRPr>
          </a:p>
          <a:p>
            <a:pPr lvl="1" eaLnBrk="1" hangingPunct="1">
              <a:buFont typeface="Wingdings" charset="2"/>
              <a:buChar char="§"/>
            </a:pPr>
            <a:r>
              <a:rPr lang="en-US" sz="2900" dirty="0">
                <a:latin typeface="Palatino" charset="0"/>
                <a:ea typeface="ヒラギノ明朝 ProN W3" charset="0"/>
                <a:cs typeface="ヒラギノ明朝 ProN W3" charset="0"/>
              </a:rPr>
              <a:t>SOX</a:t>
            </a:r>
          </a:p>
          <a:p>
            <a:pPr lvl="1" eaLnBrk="1" hangingPunct="1">
              <a:buFont typeface="Wingdings" charset="2"/>
              <a:buChar char="§"/>
            </a:pPr>
            <a:r>
              <a:rPr lang="en-US" sz="2900" dirty="0">
                <a:latin typeface="Palatino" charset="0"/>
                <a:ea typeface="ヒラギノ明朝 ProN W3" charset="0"/>
                <a:cs typeface="ヒラギノ明朝 ProN W3" charset="0"/>
              </a:rPr>
              <a:t>PCAOB AS #</a:t>
            </a:r>
            <a:r>
              <a:rPr lang="en-US" sz="2900" dirty="0" smtClean="0">
                <a:latin typeface="Palatino" charset="0"/>
                <a:ea typeface="ヒラギノ明朝 ProN W3" charset="0"/>
                <a:cs typeface="ヒラギノ明朝 ProN W3" charset="0"/>
              </a:rPr>
              <a:t>5</a:t>
            </a:r>
          </a:p>
          <a:p>
            <a:pPr lvl="2">
              <a:buFont typeface="Wingdings" charset="2"/>
              <a:buChar char="§"/>
            </a:pPr>
            <a:r>
              <a:rPr lang="en-US" dirty="0" smtClean="0">
                <a:latin typeface="Palatino" charset="0"/>
                <a:ea typeface="ヒラギノ明朝 ProN W3" charset="0"/>
                <a:cs typeface="ヒラギノ明朝 ProN W3" charset="0"/>
              </a:rPr>
              <a:t>an IC deficiency occurs when the design or operation of the control does not allow management or employees, in the normal course of performing their assigned functions, to prevent or detect misstatements on a timely basis</a:t>
            </a:r>
          </a:p>
          <a:p>
            <a:pPr lvl="2">
              <a:buFont typeface="Wingdings" charset="2"/>
              <a:buChar char="§"/>
            </a:pPr>
            <a:r>
              <a:rPr lang="en-US" dirty="0" smtClean="0">
                <a:latin typeface="Palatino" charset="0"/>
                <a:ea typeface="ヒラギノ明朝 ProN W3" charset="0"/>
                <a:cs typeface="ヒラギノ明朝 ProN W3" charset="0"/>
              </a:rPr>
              <a:t>IT general controls could have an effect on the operating effectiveness of other controls and requires auditors to provide an opinion on the effectiveness of internal controls over financial reporting.</a:t>
            </a:r>
          </a:p>
          <a:p>
            <a:pPr lvl="3">
              <a:buFont typeface="Wingdings" charset="2"/>
              <a:buChar char="§"/>
            </a:pPr>
            <a:r>
              <a:rPr lang="en-US" dirty="0" smtClean="0">
                <a:latin typeface="Palatino" charset="0"/>
                <a:ea typeface="ヒラギノ明朝 ProN W3" charset="0"/>
                <a:cs typeface="ヒラギノ明朝 ProN W3" charset="0"/>
              </a:rPr>
              <a:t>General Controls – Insure Proper Operations</a:t>
            </a:r>
          </a:p>
          <a:p>
            <a:pPr lvl="3">
              <a:buFont typeface="Wingdings" charset="2"/>
              <a:buChar char="§"/>
            </a:pPr>
            <a:r>
              <a:rPr lang="en-US" dirty="0" smtClean="0">
                <a:latin typeface="Palatino" charset="0"/>
                <a:ea typeface="ヒラギノ明朝 ProN W3" charset="0"/>
                <a:cs typeface="ヒラギノ明朝 ProN W3" charset="0"/>
              </a:rPr>
              <a:t>Application Controls – Processing &amp; Storage of Information</a:t>
            </a:r>
            <a:endParaRPr lang="en-US" dirty="0">
              <a:latin typeface="Palatino" charset="0"/>
              <a:ea typeface="ヒラギノ明朝 ProN W3" charset="0"/>
              <a:cs typeface="ヒラギノ明朝 ProN W3" charset="0"/>
            </a:endParaRP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fade">
                                      <p:cBhvr>
                                        <p:cTn id="7" dur="1000"/>
                                        <p:tgtEl>
                                          <p:spTgt spid="39938">
                                            <p:txEl>
                                              <p:pRg st="0" end="0"/>
                                            </p:txEl>
                                          </p:spTgt>
                                        </p:tgtEl>
                                      </p:cBhvr>
                                    </p:animEffect>
                                    <p:anim calcmode="lin" valueType="num">
                                      <p:cBhvr>
                                        <p:cTn id="8" dur="1000" fill="hold"/>
                                        <p:tgtEl>
                                          <p:spTgt spid="39938">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9938">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9938">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9938">
                                            <p:txEl>
                                              <p:pRg st="1" end="1"/>
                                            </p:txEl>
                                          </p:spTgt>
                                        </p:tgtEl>
                                        <p:attrNameLst>
                                          <p:attrName>style.visibility</p:attrName>
                                        </p:attrNameLst>
                                      </p:cBhvr>
                                      <p:to>
                                        <p:strVal val="visible"/>
                                      </p:to>
                                    </p:set>
                                    <p:animEffect transition="in" filter="fade">
                                      <p:cBhvr>
                                        <p:cTn id="15" dur="1000"/>
                                        <p:tgtEl>
                                          <p:spTgt spid="39938">
                                            <p:txEl>
                                              <p:pRg st="1" end="1"/>
                                            </p:txEl>
                                          </p:spTgt>
                                        </p:tgtEl>
                                      </p:cBhvr>
                                    </p:animEffect>
                                    <p:anim calcmode="lin" valueType="num">
                                      <p:cBhvr>
                                        <p:cTn id="16" dur="1000" fill="hold"/>
                                        <p:tgtEl>
                                          <p:spTgt spid="39938">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9938">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9938">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9938">
                                            <p:txEl>
                                              <p:pRg st="2" end="2"/>
                                            </p:txEl>
                                          </p:spTgt>
                                        </p:tgtEl>
                                        <p:attrNameLst>
                                          <p:attrName>style.visibility</p:attrName>
                                        </p:attrNameLst>
                                      </p:cBhvr>
                                      <p:to>
                                        <p:strVal val="visible"/>
                                      </p:to>
                                    </p:set>
                                    <p:animEffect transition="in" filter="fade">
                                      <p:cBhvr>
                                        <p:cTn id="21" dur="1000"/>
                                        <p:tgtEl>
                                          <p:spTgt spid="39938">
                                            <p:txEl>
                                              <p:pRg st="2" end="2"/>
                                            </p:txEl>
                                          </p:spTgt>
                                        </p:tgtEl>
                                      </p:cBhvr>
                                    </p:animEffect>
                                    <p:anim calcmode="lin" valueType="num">
                                      <p:cBhvr>
                                        <p:cTn id="22" dur="1000" fill="hold"/>
                                        <p:tgtEl>
                                          <p:spTgt spid="39938">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9938">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9938">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grpId="0" nodeType="clickEffect">
                                  <p:stCondLst>
                                    <p:cond delay="0"/>
                                  </p:stCondLst>
                                  <p:childTnLst>
                                    <p:set>
                                      <p:cBhvr>
                                        <p:cTn id="28" dur="1" fill="hold">
                                          <p:stCondLst>
                                            <p:cond delay="0"/>
                                          </p:stCondLst>
                                        </p:cTn>
                                        <p:tgtEl>
                                          <p:spTgt spid="39938">
                                            <p:txEl>
                                              <p:pRg st="3" end="3"/>
                                            </p:txEl>
                                          </p:spTgt>
                                        </p:tgtEl>
                                        <p:attrNameLst>
                                          <p:attrName>style.visibility</p:attrName>
                                        </p:attrNameLst>
                                      </p:cBhvr>
                                      <p:to>
                                        <p:strVal val="visible"/>
                                      </p:to>
                                    </p:set>
                                    <p:animEffect transition="in" filter="fade">
                                      <p:cBhvr>
                                        <p:cTn id="29" dur="1000"/>
                                        <p:tgtEl>
                                          <p:spTgt spid="39938">
                                            <p:txEl>
                                              <p:pRg st="3" end="3"/>
                                            </p:txEl>
                                          </p:spTgt>
                                        </p:tgtEl>
                                      </p:cBhvr>
                                    </p:animEffect>
                                    <p:anim calcmode="lin" valueType="num">
                                      <p:cBhvr>
                                        <p:cTn id="30" dur="1000" fill="hold"/>
                                        <p:tgtEl>
                                          <p:spTgt spid="39938">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9938">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9938">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9938">
                                            <p:txEl>
                                              <p:pRg st="4" end="4"/>
                                            </p:txEl>
                                          </p:spTgt>
                                        </p:tgtEl>
                                        <p:attrNameLst>
                                          <p:attrName>style.visibility</p:attrName>
                                        </p:attrNameLst>
                                      </p:cBhvr>
                                      <p:to>
                                        <p:strVal val="visible"/>
                                      </p:to>
                                    </p:set>
                                    <p:animEffect transition="in" filter="fade">
                                      <p:cBhvr>
                                        <p:cTn id="37" dur="1000"/>
                                        <p:tgtEl>
                                          <p:spTgt spid="39938">
                                            <p:txEl>
                                              <p:pRg st="4" end="4"/>
                                            </p:txEl>
                                          </p:spTgt>
                                        </p:tgtEl>
                                      </p:cBhvr>
                                    </p:animEffect>
                                    <p:anim calcmode="lin" valueType="num">
                                      <p:cBhvr>
                                        <p:cTn id="38" dur="1000" fill="hold"/>
                                        <p:tgtEl>
                                          <p:spTgt spid="39938">
                                            <p:txEl>
                                              <p:pRg st="4" end="4"/>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9938">
                                            <p:txEl>
                                              <p:pRg st="4" end="4"/>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9938">
                                            <p:txEl>
                                              <p:pRg st="4" end="4"/>
                                            </p:txEl>
                                          </p:spTgt>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9938">
                                            <p:txEl>
                                              <p:pRg st="5" end="5"/>
                                            </p:txEl>
                                          </p:spTgt>
                                        </p:tgtEl>
                                        <p:attrNameLst>
                                          <p:attrName>style.visibility</p:attrName>
                                        </p:attrNameLst>
                                      </p:cBhvr>
                                      <p:to>
                                        <p:strVal val="visible"/>
                                      </p:to>
                                    </p:set>
                                    <p:animEffect transition="in" filter="fade">
                                      <p:cBhvr>
                                        <p:cTn id="43" dur="1000"/>
                                        <p:tgtEl>
                                          <p:spTgt spid="39938">
                                            <p:txEl>
                                              <p:pRg st="5" end="5"/>
                                            </p:txEl>
                                          </p:spTgt>
                                        </p:tgtEl>
                                      </p:cBhvr>
                                    </p:animEffect>
                                    <p:anim calcmode="lin" valueType="num">
                                      <p:cBhvr>
                                        <p:cTn id="44" dur="1000" fill="hold"/>
                                        <p:tgtEl>
                                          <p:spTgt spid="39938">
                                            <p:txEl>
                                              <p:pRg st="5" end="5"/>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9938">
                                            <p:txEl>
                                              <p:pRg st="5" end="5"/>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9938">
                                            <p:txEl>
                                              <p:pRg st="5" end="5"/>
                                            </p:txEl>
                                          </p:spTgt>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9938">
                                            <p:txEl>
                                              <p:pRg st="6" end="6"/>
                                            </p:txEl>
                                          </p:spTgt>
                                        </p:tgtEl>
                                        <p:attrNameLst>
                                          <p:attrName>style.visibility</p:attrName>
                                        </p:attrNameLst>
                                      </p:cBhvr>
                                      <p:to>
                                        <p:strVal val="visible"/>
                                      </p:to>
                                    </p:set>
                                    <p:animEffect transition="in" filter="fade">
                                      <p:cBhvr>
                                        <p:cTn id="49" dur="1000"/>
                                        <p:tgtEl>
                                          <p:spTgt spid="39938">
                                            <p:txEl>
                                              <p:pRg st="6" end="6"/>
                                            </p:txEl>
                                          </p:spTgt>
                                        </p:tgtEl>
                                      </p:cBhvr>
                                    </p:animEffect>
                                    <p:anim calcmode="lin" valueType="num">
                                      <p:cBhvr>
                                        <p:cTn id="50" dur="1000" fill="hold"/>
                                        <p:tgtEl>
                                          <p:spTgt spid="39938">
                                            <p:txEl>
                                              <p:pRg st="6" end="6"/>
                                            </p:txEl>
                                          </p:spTgt>
                                        </p:tgtEl>
                                        <p:attrNameLst>
                                          <p:attrName>ppt_x</p:attrName>
                                        </p:attrNameLst>
                                      </p:cBhvr>
                                      <p:tavLst>
                                        <p:tav tm="0">
                                          <p:val>
                                            <p:strVal val="#ppt_x"/>
                                          </p:val>
                                        </p:tav>
                                        <p:tav tm="100000">
                                          <p:val>
                                            <p:strVal val="#ppt_x"/>
                                          </p:val>
                                        </p:tav>
                                      </p:tavLst>
                                    </p:anim>
                                    <p:anim calcmode="lin" valueType="num">
                                      <p:cBhvr>
                                        <p:cTn id="51" dur="900" decel="100000" fill="hold"/>
                                        <p:tgtEl>
                                          <p:spTgt spid="39938">
                                            <p:txEl>
                                              <p:pRg st="6" end="6"/>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9938">
                                            <p:txEl>
                                              <p:pRg st="6" end="6"/>
                                            </p:txEl>
                                          </p:spTgt>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39938">
                                            <p:txEl>
                                              <p:pRg st="7" end="7"/>
                                            </p:txEl>
                                          </p:spTgt>
                                        </p:tgtEl>
                                        <p:attrNameLst>
                                          <p:attrName>style.visibility</p:attrName>
                                        </p:attrNameLst>
                                      </p:cBhvr>
                                      <p:to>
                                        <p:strVal val="visible"/>
                                      </p:to>
                                    </p:set>
                                    <p:animEffect transition="in" filter="fade">
                                      <p:cBhvr>
                                        <p:cTn id="55" dur="1000"/>
                                        <p:tgtEl>
                                          <p:spTgt spid="39938">
                                            <p:txEl>
                                              <p:pRg st="7" end="7"/>
                                            </p:txEl>
                                          </p:spTgt>
                                        </p:tgtEl>
                                      </p:cBhvr>
                                    </p:animEffect>
                                    <p:anim calcmode="lin" valueType="num">
                                      <p:cBhvr>
                                        <p:cTn id="56" dur="1000" fill="hold"/>
                                        <p:tgtEl>
                                          <p:spTgt spid="39938">
                                            <p:txEl>
                                              <p:pRg st="7" end="7"/>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9938">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9938">
                                            <p:txEl>
                                              <p:pRg st="7" end="7"/>
                                            </p:txEl>
                                          </p:spTgt>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39938">
                                            <p:txEl>
                                              <p:pRg st="8" end="8"/>
                                            </p:txEl>
                                          </p:spTgt>
                                        </p:tgtEl>
                                        <p:attrNameLst>
                                          <p:attrName>style.visibility</p:attrName>
                                        </p:attrNameLst>
                                      </p:cBhvr>
                                      <p:to>
                                        <p:strVal val="visible"/>
                                      </p:to>
                                    </p:set>
                                    <p:animEffect transition="in" filter="fade">
                                      <p:cBhvr>
                                        <p:cTn id="61" dur="1000"/>
                                        <p:tgtEl>
                                          <p:spTgt spid="39938">
                                            <p:txEl>
                                              <p:pRg st="8" end="8"/>
                                            </p:txEl>
                                          </p:spTgt>
                                        </p:tgtEl>
                                      </p:cBhvr>
                                    </p:animEffect>
                                    <p:anim calcmode="lin" valueType="num">
                                      <p:cBhvr>
                                        <p:cTn id="62" dur="1000" fill="hold"/>
                                        <p:tgtEl>
                                          <p:spTgt spid="39938">
                                            <p:txEl>
                                              <p:pRg st="8" end="8"/>
                                            </p:txEl>
                                          </p:spTgt>
                                        </p:tgtEl>
                                        <p:attrNameLst>
                                          <p:attrName>ppt_x</p:attrName>
                                        </p:attrNameLst>
                                      </p:cBhvr>
                                      <p:tavLst>
                                        <p:tav tm="0">
                                          <p:val>
                                            <p:strVal val="#ppt_x"/>
                                          </p:val>
                                        </p:tav>
                                        <p:tav tm="100000">
                                          <p:val>
                                            <p:strVal val="#ppt_x"/>
                                          </p:val>
                                        </p:tav>
                                      </p:tavLst>
                                    </p:anim>
                                    <p:anim calcmode="lin" valueType="num">
                                      <p:cBhvr>
                                        <p:cTn id="63" dur="900" decel="100000" fill="hold"/>
                                        <p:tgtEl>
                                          <p:spTgt spid="39938">
                                            <p:txEl>
                                              <p:pRg st="8" end="8"/>
                                            </p:txEl>
                                          </p:spTgt>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39938">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bldLvl="2"/>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SOX 302</a:t>
            </a:r>
          </a:p>
        </p:txBody>
      </p:sp>
      <p:sp>
        <p:nvSpPr>
          <p:cNvPr id="182275" name="Rectangle 2"/>
          <p:cNvSpPr>
            <a:spLocks noGrp="1" noChangeArrowheads="1"/>
          </p:cNvSpPr>
          <p:nvPr>
            <p:ph idx="1"/>
          </p:nvPr>
        </p:nvSpPr>
        <p:spPr/>
        <p:txBody>
          <a:bodyPr>
            <a:normAutofit lnSpcReduction="10000"/>
          </a:bodyPr>
          <a:lstStyle/>
          <a:p>
            <a:pPr eaLnBrk="1" hangingPunct="1">
              <a:buFontTx/>
              <a:buBlip>
                <a:blip r:embed="rId2"/>
              </a:buBlip>
            </a:pPr>
            <a:r>
              <a:rPr lang="en-US" sz="2000" dirty="0">
                <a:latin typeface="Palatino" charset="0"/>
                <a:ea typeface="ヒラギノ明朝 ProN W3" charset="0"/>
                <a:cs typeface="ヒラギノ明朝 ProN W3" charset="0"/>
              </a:rPr>
              <a:t>What are the requirements?</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signing officers have reviewed the report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report does not contain any material untrue statements or material omission or be considered misleading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financial statements and related information fairly present the financial condition and the results in all material respects </a:t>
            </a:r>
          </a:p>
          <a:p>
            <a:pPr marL="889000" lvl="1" eaLnBrk="1" hangingPunct="1">
              <a:spcBef>
                <a:spcPts val="2038"/>
              </a:spcBef>
              <a:buFontTx/>
              <a:buBlip>
                <a:blip r:embed="rId2"/>
              </a:buBlip>
            </a:pPr>
            <a:r>
              <a:rPr lang="en-US" sz="2000" dirty="0">
                <a:solidFill>
                  <a:srgbClr val="D10B00"/>
                </a:solidFill>
                <a:latin typeface="Palatino" charset="0"/>
                <a:ea typeface="ヒラギノ明朝 ProN W3" charset="0"/>
                <a:cs typeface="ヒラギノ明朝 ProN W3" charset="0"/>
              </a:rPr>
              <a:t>The signing officers are responsible for internal controls and have evaluated these internal controls within the previous ninety days and have reported on their findings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A list of all deficiencies in the internal controls and information on any fraud that involves employees who are involved with internal activities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Any significant changes in internal controls or related factors that could have a negative impact on the internal controls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8507659"/>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22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22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22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227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22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bldLvl="2"/>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SOX 404</a:t>
            </a:r>
          </a:p>
        </p:txBody>
      </p:sp>
      <p:sp>
        <p:nvSpPr>
          <p:cNvPr id="39938" name="Rectangle 2"/>
          <p:cNvSpPr>
            <a:spLocks noGrp="1" noChangeArrowheads="1"/>
          </p:cNvSpPr>
          <p:nvPr>
            <p:ph idx="1"/>
          </p:nvPr>
        </p:nvSpPr>
        <p:spPr/>
        <p:txBody>
          <a:bodyPr>
            <a:normAutofit fontScale="92500" lnSpcReduction="10000"/>
          </a:bodyPr>
          <a:lstStyle/>
          <a:p>
            <a:pPr eaLnBrk="1" hangingPunct="1">
              <a:lnSpc>
                <a:spcPct val="90000"/>
              </a:lnSpc>
              <a:buFontTx/>
              <a:buBlip>
                <a:blip r:embed="rId2"/>
              </a:buBlip>
            </a:pPr>
            <a:r>
              <a:rPr lang="en-US" sz="2700">
                <a:latin typeface="Palatino" charset="0"/>
                <a:ea typeface="ヒラギノ明朝 ProN W3" charset="0"/>
                <a:cs typeface="ヒラギノ明朝 ProN W3" charset="0"/>
              </a:rPr>
              <a:t>404 (a)</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Management statement of responsibility over Internal Controls &amp;</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Assessment of Internal Controls</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404 (b)</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Auditors must attest and report on managements assessment</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Report Material Weaknesses in Internal Control and Remediation Plan</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What are/define MW</a:t>
            </a:r>
            <a:r>
              <a:rPr lang="ja-JP" altLang="en-US" sz="2700">
                <a:latin typeface="Palatino" charset="0"/>
                <a:ea typeface="ヒラギノ明朝 ProN W3" charset="0"/>
                <a:cs typeface="ヒラギノ明朝 ProN W3" charset="0"/>
              </a:rPr>
              <a:t>’</a:t>
            </a:r>
            <a:r>
              <a:rPr lang="en-US" sz="2700">
                <a:latin typeface="Palatino" charset="0"/>
                <a:ea typeface="ヒラギノ明朝 ProN W3" charset="0"/>
                <a:cs typeface="ヒラギノ明朝 ProN W3" charset="0"/>
              </a:rPr>
              <a:t>s?</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Most Companies use COSO as Internal Control Framework</a:t>
            </a:r>
          </a:p>
        </p:txBody>
      </p:sp>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5.xml.rels><?xml version="1.0" encoding="UTF-8" standalone="yes"?>
<Relationships xmlns="http://schemas.openxmlformats.org/package/2006/relationships"><Relationship Id="rId1" Type="http://schemas.openxmlformats.org/officeDocument/2006/relationships/image" Target="../media/image1.png"/></Relationships>
</file>

<file path=ppt/theme/_rels/theme6.xml.rels><?xml version="1.0" encoding="UTF-8" standalone="yes"?>
<Relationships xmlns="http://schemas.openxmlformats.org/package/2006/relationships"><Relationship Id="rId1" Type="http://schemas.openxmlformats.org/officeDocument/2006/relationships/image" Target="../media/image1.png"/></Relationships>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_rels/theme9.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itle &amp; Bullets - 2 Column">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2 Column">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amp; Bullets - Left">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Left">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Right">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Right">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Big">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Big">
      <a:majorFont>
        <a:latin typeface="Palatino Bold"/>
        <a:ea typeface="ヒラギノ明朝 ProN W6"/>
        <a:cs typeface="ヒラギノ明朝 ProN W6"/>
      </a:majorFont>
      <a:minorFont>
        <a:latin typeface="Palatino Bold Italic"/>
        <a:ea typeface="ヒラギノ明朝 ProN W6"/>
        <a:cs typeface="ヒラギノ明朝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
      <a:dk1>
        <a:srgbClr val="6D6D6D"/>
      </a:dk1>
      <a:lt1>
        <a:srgbClr val="FFFFFF"/>
      </a:lt1>
      <a:dk2>
        <a:srgbClr val="000000"/>
      </a:dk2>
      <a:lt2>
        <a:srgbClr val="00000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Vertical">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Bullets">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 Top">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Title - Top">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
      <a:dk1>
        <a:srgbClr val="6D6D6D"/>
      </a:dk1>
      <a:lt1>
        <a:srgbClr val="FFFFFF"/>
      </a:lt1>
      <a:dk2>
        <a:srgbClr val="000000"/>
      </a:dk2>
      <a:lt2>
        <a:srgbClr val="00000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Horizontal">
      <a:majorFont>
        <a:latin typeface="Palatino Bold"/>
        <a:ea typeface="ヒラギノ明朝 ProN W6"/>
        <a:cs typeface="ヒラギノ明朝 ProN W6"/>
      </a:majorFont>
      <a:minorFont>
        <a:latin typeface="Palatino Bold Italic"/>
        <a:ea typeface="ヒラギノ明朝 ProN W6"/>
        <a:cs typeface="ヒラギノ明朝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lank">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Blank">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633</TotalTime>
  <Pages>0</Pages>
  <Words>1905</Words>
  <Characters>0</Characters>
  <Application>Microsoft Macintosh PowerPoint</Application>
  <PresentationFormat>Custom</PresentationFormat>
  <Lines>0</Lines>
  <Paragraphs>231</Paragraphs>
  <Slides>54</Slides>
  <Notes>0</Notes>
  <HiddenSlides>0</HiddenSlides>
  <MMClips>0</MMClips>
  <ScaleCrop>false</ScaleCrop>
  <HeadingPairs>
    <vt:vector size="4" baseType="variant">
      <vt:variant>
        <vt:lpstr>Design Template</vt:lpstr>
      </vt:variant>
      <vt:variant>
        <vt:i4>10</vt:i4>
      </vt:variant>
      <vt:variant>
        <vt:lpstr>Slide Titles</vt:lpstr>
      </vt:variant>
      <vt:variant>
        <vt:i4>54</vt:i4>
      </vt:variant>
    </vt:vector>
  </HeadingPairs>
  <TitlesOfParts>
    <vt:vector size="64" baseType="lpstr">
      <vt:lpstr>Title &amp; Bullets - 2 Column</vt:lpstr>
      <vt:lpstr>Title &amp; Bullets - Left</vt:lpstr>
      <vt:lpstr>Title &amp; Bullets - Right</vt:lpstr>
      <vt:lpstr>Photo - Big</vt:lpstr>
      <vt:lpstr>Photo - Vertical</vt:lpstr>
      <vt:lpstr>Bullets</vt:lpstr>
      <vt:lpstr>Title - Top</vt:lpstr>
      <vt:lpstr>Photo - Horizontal</vt:lpstr>
      <vt:lpstr>Blank</vt:lpstr>
      <vt:lpstr>Plaza</vt:lpstr>
      <vt:lpstr>Karen Evans, national director of the U.S. Cyber Challenge and former Office of Management and Budget administrator</vt:lpstr>
      <vt:lpstr>Audit Committee Power</vt:lpstr>
      <vt:lpstr>Sarbanes Oxley</vt:lpstr>
      <vt:lpstr>Background Questions</vt:lpstr>
      <vt:lpstr>The effect of IT controls on financial reporting Grant, Miller &amp; Alali (2008)</vt:lpstr>
      <vt:lpstr>Grant, Miller &amp; Alali (2008)</vt:lpstr>
      <vt:lpstr>What Standards does paper use for support?</vt:lpstr>
      <vt:lpstr>SOX 302</vt:lpstr>
      <vt:lpstr>SOX 404</vt:lpstr>
      <vt:lpstr>Section 409</vt:lpstr>
      <vt:lpstr>Section 802</vt:lpstr>
      <vt:lpstr>What IT deficiencies did the paper look at?</vt:lpstr>
      <vt:lpstr>Findings</vt:lpstr>
      <vt:lpstr>SOX 404 Reported Internal Control Weaknesses: A Test of COSO Framework Components and Information Technology Klamm and Watson (2009)</vt:lpstr>
      <vt:lpstr>Klamm and Watson (2009)</vt:lpstr>
      <vt:lpstr>Overview</vt:lpstr>
      <vt:lpstr>COSO Components</vt:lpstr>
      <vt:lpstr>Findings</vt:lpstr>
      <vt:lpstr>Information Security and Sarbanes-Oxley Compliance: An Exploratory Study Wallace, Lin, and Cefaratti (2011) </vt:lpstr>
      <vt:lpstr>Wallace, Lin, and Cefaratti (2011)</vt:lpstr>
      <vt:lpstr>Frameworks</vt:lpstr>
      <vt:lpstr>ISO</vt:lpstr>
      <vt:lpstr>Slide 23</vt:lpstr>
      <vt:lpstr>What did the research find?</vt:lpstr>
      <vt:lpstr>Slide 25</vt:lpstr>
      <vt:lpstr>Slide 26</vt:lpstr>
      <vt:lpstr>Findings</vt:lpstr>
      <vt:lpstr>“Not Sure” Responses</vt:lpstr>
      <vt:lpstr>Training</vt:lpstr>
      <vt:lpstr>IT internal control weaknesses and firm performance: An organizational liability lens Stoel &amp; Muhanna (2011)</vt:lpstr>
      <vt:lpstr>Stoel and Muhanna (2011)</vt:lpstr>
      <vt:lpstr>Internal Control</vt:lpstr>
      <vt:lpstr>IT Controls</vt:lpstr>
      <vt:lpstr>Slide 34</vt:lpstr>
      <vt:lpstr>Overview H1</vt:lpstr>
      <vt:lpstr>Overview H2 and H3</vt:lpstr>
      <vt:lpstr>The consequences of Internal Control Weaknesses on Management Information Systems: The Case of SOX Internal Control Reports</vt:lpstr>
      <vt:lpstr>Li, Peters, Richardson &amp; Watson (2012)</vt:lpstr>
      <vt:lpstr>What do the researchers assert?</vt:lpstr>
      <vt:lpstr>IT Controls</vt:lpstr>
      <vt:lpstr>Findings</vt:lpstr>
      <vt:lpstr>The Boards Role in Cybersecurity</vt:lpstr>
      <vt:lpstr>Rewards and Risks of IT</vt:lpstr>
      <vt:lpstr>The Boards Role</vt:lpstr>
      <vt:lpstr>What does the Board Need?</vt:lpstr>
      <vt:lpstr>A content Analysis of auditors reports on IT internal control weaknesses... </vt:lpstr>
      <vt:lpstr>What is this about?</vt:lpstr>
      <vt:lpstr>Slide 48</vt:lpstr>
      <vt:lpstr>Slide 49</vt:lpstr>
      <vt:lpstr>Slide 50</vt:lpstr>
      <vt:lpstr>Slide 51</vt:lpstr>
      <vt:lpstr>Slide 52</vt:lpstr>
      <vt:lpstr>What did they find?</vt:lpstr>
      <vt:lpstr>What didn’t they find?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Everyone’s Been Hacked</dc:title>
  <dc:subject/>
  <dc:creator/>
  <cp:keywords/>
  <dc:description/>
  <cp:lastModifiedBy>Steven Hornik</cp:lastModifiedBy>
  <cp:revision>45</cp:revision>
  <dcterms:created xsi:type="dcterms:W3CDTF">2015-07-13T13:12:21Z</dcterms:created>
  <dcterms:modified xsi:type="dcterms:W3CDTF">2015-07-13T14:40:18Z</dcterms:modified>
</cp:coreProperties>
</file>